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61" r:id="rId9"/>
    <p:sldId id="281" r:id="rId10"/>
    <p:sldId id="282" r:id="rId11"/>
    <p:sldId id="283" r:id="rId12"/>
    <p:sldId id="264" r:id="rId13"/>
    <p:sldId id="284" r:id="rId14"/>
    <p:sldId id="285" r:id="rId15"/>
    <p:sldId id="286" r:id="rId16"/>
    <p:sldId id="287" r:id="rId17"/>
    <p:sldId id="288" r:id="rId18"/>
    <p:sldId id="289" r:id="rId19"/>
    <p:sldId id="266" r:id="rId20"/>
    <p:sldId id="269" r:id="rId21"/>
    <p:sldId id="259" r:id="rId22"/>
    <p:sldId id="271" r:id="rId23"/>
    <p:sldId id="273" r:id="rId24"/>
    <p:sldId id="257" r:id="rId25"/>
    <p:sldId id="258" r:id="rId26"/>
    <p:sldId id="262" r:id="rId27"/>
    <p:sldId id="26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0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8318-4DD4-4507-8D5B-10BCE2F5F39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67B4-A191-43C1-B5A2-FABD3350E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7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8318-4DD4-4507-8D5B-10BCE2F5F39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67B4-A191-43C1-B5A2-FABD3350E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8318-4DD4-4507-8D5B-10BCE2F5F39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67B4-A191-43C1-B5A2-FABD3350E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3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8318-4DD4-4507-8D5B-10BCE2F5F39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67B4-A191-43C1-B5A2-FABD3350E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0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8318-4DD4-4507-8D5B-10BCE2F5F39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67B4-A191-43C1-B5A2-FABD3350E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1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8318-4DD4-4507-8D5B-10BCE2F5F39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67B4-A191-43C1-B5A2-FABD3350E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7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8318-4DD4-4507-8D5B-10BCE2F5F39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67B4-A191-43C1-B5A2-FABD3350E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3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8318-4DD4-4507-8D5B-10BCE2F5F39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67B4-A191-43C1-B5A2-FABD3350E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8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8318-4DD4-4507-8D5B-10BCE2F5F39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67B4-A191-43C1-B5A2-FABD3350E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8318-4DD4-4507-8D5B-10BCE2F5F39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67B4-A191-43C1-B5A2-FABD3350E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9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8318-4DD4-4507-8D5B-10BCE2F5F39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67B4-A191-43C1-B5A2-FABD3350E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4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08318-4DD4-4507-8D5B-10BCE2F5F39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867B4-A191-43C1-B5A2-FABD3350E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1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Autofit/>
          </a:bodyPr>
          <a:lstStyle/>
          <a:p>
            <a:r>
              <a:rPr lang="en-US" sz="8000" dirty="0"/>
              <a:t>Neurons – Chemistry – Brain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Dr. Alexander Randall 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Professor of Digital Media Communication </a:t>
            </a:r>
          </a:p>
          <a:p>
            <a:r>
              <a:rPr lang="en-US" dirty="0"/>
              <a:t>Psychology of Sleep and Dreaming </a:t>
            </a:r>
          </a:p>
        </p:txBody>
      </p:sp>
    </p:spTree>
    <p:extLst>
      <p:ext uri="{BB962C8B-B14F-4D97-AF65-F5344CB8AC3E}">
        <p14:creationId xmlns:p14="http://schemas.microsoft.com/office/powerpoint/2010/main" val="1350865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! COM-465 - Psych of Sleep and Dreaming\Constant Files\DREAM PPT Images\neural-network-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4974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0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! COM-465 - Psych of Sleep and Dreaming\Constant Files\DREAM PPT Images\38467-nerual_net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0"/>
            <a:ext cx="907626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50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:\! COM-465 - Psych of Sleep and Dreaming\Constant Files\DREAM PPT Images\2.jpgd136df27-f52b-42a9-b7ec-995b08558523Lar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10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! COM-465 - Psych of Sleep and Dreaming\Constant Files\DREAM PPT Images\1.jpg02ada9e8-7844-4b2d-a8b3-a0da3a48f07cLar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6705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84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! COM-465 - Psych of Sleep and Dreaming\Constant Files\DREAM PPT Images\ChkMAP2-GFAP-Hoe-40X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8763000" cy="688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95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! COM-465 - Psych of Sleep and Dreaming\Constant Files\DREAM PPT Images\brai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99"/>
            <a:ext cx="9144000" cy="51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433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! COM-465 - Psych of Sleep and Dreaming\Constant Files\DREAM PPT Images\Image-12-31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87086"/>
            <a:ext cx="9182100" cy="524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03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! COM-465 - Psych of Sleep and Dreaming\Constant Files\DREAM PPT Images\neuronglial-cel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56"/>
            <a:ext cx="9144000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040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! COM-465 - Psych of Sleep and Dreaming\Constant Files\DREAM PPT Images\Glial astrocy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153400" cy="660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1600" y="5791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Glial cells</a:t>
            </a:r>
          </a:p>
        </p:txBody>
      </p:sp>
    </p:spTree>
    <p:extLst>
      <p:ext uri="{BB962C8B-B14F-4D97-AF65-F5344CB8AC3E}">
        <p14:creationId xmlns:p14="http://schemas.microsoft.com/office/powerpoint/2010/main" val="2259375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"/>
            <a:ext cx="6705600" cy="653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70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! COM-465 - Psych of Sleep and Dreaming\Constant Files\DREAM PPT Images\9831597-synaptic-transmission--3d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862062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Synapse is where transmission occurs </a:t>
            </a:r>
          </a:p>
        </p:txBody>
      </p:sp>
    </p:spTree>
    <p:extLst>
      <p:ext uri="{BB962C8B-B14F-4D97-AF65-F5344CB8AC3E}">
        <p14:creationId xmlns:p14="http://schemas.microsoft.com/office/powerpoint/2010/main" val="3103154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mybrainnotes.com/dopamine-norepinephrine-epinephr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12" y="799070"/>
            <a:ext cx="919810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806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5737"/>
            <a:ext cx="5715000" cy="677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769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home.sandiego.edu/%7Ecloer/bio382/382projects2010/Serotonin&amp;DopamineSynth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2" y="1752600"/>
            <a:ext cx="8926308" cy="372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61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://2.bp.blogspot.com/_oUHh69cqGkQ/TM6WHyKTekI/AAAAAAAAASw/1h-NPIEfZa8/s1600/image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6780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071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! COM-465 - Psych of Sleep and Dreaming\Constant Files\DREAM PPT Images\The-brain-and-spinal-co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59"/>
            <a:ext cx="7287346" cy="628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303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! COM-465 - Psych of Sleep and Dreaming\Constant Files\DREAM PPT Images\rem-paralysis-ato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31959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29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http://www.asdreams.org/documents/DreamingBrain_54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26" y="304800"/>
            <a:ext cx="8801709" cy="62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505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ydrsy.com/images/dreaming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10600" cy="60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5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! COM-465 - Psych of Sleep and Dreaming\Constant Files\DREAM PPT Images\i-43a5bc26d35649e7cc2aeaeb17f3938f-synap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066"/>
            <a:ext cx="6248400" cy="67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19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! COM-465 - Psych of Sleep and Dreaming\Constant Files\DREAM PPT Images\neuron-synapse commun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878"/>
            <a:ext cx="9320017" cy="684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2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! COM-465 - Psych of Sleep and Dreaming\Constant Files\DREAM PPT Images\3675075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5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! COM-465 - Psych of Sleep and Dreaming\Constant Files\DREAM PPT Images\ch1-fg2-communication-between-neur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66"/>
            <a:ext cx="9144000" cy="68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3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! COM-465 - Psych of Sleep and Dreaming\Constant Files\DREAM PPT Images\neurons-synapse-pi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8600"/>
            <a:ext cx="8991601" cy="611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15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! COM-465 - Psych of Sleep and Dreaming\Constant Files\DREAM PPT Images\NerveCell.002.pngc3860dcf-00be-4cb2-8038-8e0789ea4ac7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629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76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! COM-465 - Psych of Sleep and Dreaming\Constant Files\DREAM PPT Images\synapse 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799"/>
            <a:ext cx="5580846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! COM-465 - Psych of Sleep and Dreaming\Constant Files\DREAM PPT Images\synn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51" y="533400"/>
            <a:ext cx="296227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44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</Words>
  <Application>Microsoft Office PowerPoint</Application>
  <PresentationFormat>On-screen Show (4:3)</PresentationFormat>
  <Paragraphs>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Neurons – Chemistry – Brain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Structures in Sleep</dc:title>
  <dc:creator>Alex Randall</dc:creator>
  <cp:lastModifiedBy>Alexander Randall</cp:lastModifiedBy>
  <cp:revision>8</cp:revision>
  <dcterms:created xsi:type="dcterms:W3CDTF">2014-01-30T16:17:55Z</dcterms:created>
  <dcterms:modified xsi:type="dcterms:W3CDTF">2026-03-11T22:29:05Z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076c56-7906-4b5b-aa9e-bc6dfecc55b4_Enabled">
    <vt:lpwstr>true</vt:lpwstr>
  </property>
  <property fmtid="{D5CDD505-2E9C-101B-9397-08002B2CF9AE}" pid="3" name="MSIP_Label_da076c56-7906-4b5b-aa9e-bc6dfecc55b4_SetDate">
    <vt:lpwstr>2026-03-11T22:29:05Z</vt:lpwstr>
  </property>
  <property fmtid="{D5CDD505-2E9C-101B-9397-08002B2CF9AE}" pid="4" name="MSIP_Label_da076c56-7906-4b5b-aa9e-bc6dfecc55b4_Method">
    <vt:lpwstr>Standard</vt:lpwstr>
  </property>
  <property fmtid="{D5CDD505-2E9C-101B-9397-08002B2CF9AE}" pid="5" name="MSIP_Label_da076c56-7906-4b5b-aa9e-bc6dfecc55b4_Name">
    <vt:lpwstr>defa4170-0d19-0005-0004-bc88714345d2</vt:lpwstr>
  </property>
  <property fmtid="{D5CDD505-2E9C-101B-9397-08002B2CF9AE}" pid="6" name="MSIP_Label_da076c56-7906-4b5b-aa9e-bc6dfecc55b4_SiteId">
    <vt:lpwstr>2545989e-0855-40fc-8985-8d3bd416e901</vt:lpwstr>
  </property>
  <property fmtid="{D5CDD505-2E9C-101B-9397-08002B2CF9AE}" pid="7" name="MSIP_Label_da076c56-7906-4b5b-aa9e-bc6dfecc55b4_ActionId">
    <vt:lpwstr>1dfce527-ce87-471b-bcf4-dc721d3b5b18</vt:lpwstr>
  </property>
  <property fmtid="{D5CDD505-2E9C-101B-9397-08002B2CF9AE}" pid="8" name="MSIP_Label_da076c56-7906-4b5b-aa9e-bc6dfecc55b4_ContentBits">
    <vt:lpwstr>0</vt:lpwstr>
  </property>
  <property fmtid="{D5CDD505-2E9C-101B-9397-08002B2CF9AE}" pid="9" name="MSIP_Label_da076c56-7906-4b5b-aa9e-bc6dfecc55b4_Tag">
    <vt:lpwstr>10, 3, 0, 1</vt:lpwstr>
  </property>
</Properties>
</file>