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63" r:id="rId12"/>
    <p:sldId id="264" r:id="rId13"/>
    <p:sldId id="270" r:id="rId14"/>
    <p:sldId id="271" r:id="rId15"/>
    <p:sldId id="267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4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6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D7F7-4361-4F38-84DE-7A91023DF17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A144-F742-4D7D-B627-E710FF89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Stages of Sleep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Dr. Alexander Randall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Professor of Digital Media Communication </a:t>
            </a:r>
          </a:p>
          <a:p>
            <a:r>
              <a:rPr lang="en-US" dirty="0"/>
              <a:t>Psychology of Sleep and Dreaming </a:t>
            </a:r>
          </a:p>
        </p:txBody>
      </p:sp>
    </p:spTree>
    <p:extLst>
      <p:ext uri="{BB962C8B-B14F-4D97-AF65-F5344CB8AC3E}">
        <p14:creationId xmlns:p14="http://schemas.microsoft.com/office/powerpoint/2010/main" val="135969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5764" r="9630" b="15462"/>
          <a:stretch/>
        </p:blipFill>
        <p:spPr bwMode="auto">
          <a:xfrm>
            <a:off x="152400" y="152400"/>
            <a:ext cx="863104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2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! COM-465 - Psych of Sleep and Dreaming\Constant Files\DREAM PPT Images\sleep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873159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3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! COM-465 - Psych of Sleep and Dreaming\Constant Files\DREAM PPT Images\sleep-st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9"/>
            <a:ext cx="9067800" cy="63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0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381000"/>
            <a:ext cx="9173029" cy="499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1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9892" r="5886" b="10953"/>
          <a:stretch/>
        </p:blipFill>
        <p:spPr bwMode="auto">
          <a:xfrm>
            <a:off x="-1" y="-21265"/>
            <a:ext cx="9148535" cy="672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0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381000"/>
            <a:ext cx="896109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62" y="152401"/>
            <a:ext cx="9214262" cy="65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! COM-465 - Psych of Sleep and Dreaming\Constant Files\DREAM PPT Images\506ef152403a0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8763000" cy="64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4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! COM-465 - Psych of Sleep and Dreaming\Constant Files\DREAM PPT Images\image_thumb[28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6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3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! COM-465 - Psych of Sleep and Dreaming\Constant Files\DREAM PPT Images\sleep stages and other body behav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8100"/>
            <a:ext cx="4540250" cy="67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! COM-465 - Psych of Sleep and Dreaming\Constant Files\DREAM PPT Images\REM Sleep S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76338"/>
            <a:ext cx="9120651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8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! COM-465 - Psych of Sleep and Dreaming\Constant Files\DREAM PPT Images\sleep_cycle_REM_8_hour_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682750"/>
            <a:ext cx="72263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! COM-465 - Psych of Sleep and Dreaming\Constant Files\DREAM PPT Images\sleepchart-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94332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4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2012books.lardbucket.org/books/beginning-psychology/section_09/0f909be2c2ff6ecccb6d269f8a6c2d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800600" cy="68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0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443538" cy="683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2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Stages of Sleep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Stages of Sleep</dc:title>
  <dc:creator>Alex Randall</dc:creator>
  <cp:lastModifiedBy>Alexander Randall</cp:lastModifiedBy>
  <cp:revision>8</cp:revision>
  <dcterms:created xsi:type="dcterms:W3CDTF">2014-01-30T16:32:39Z</dcterms:created>
  <dcterms:modified xsi:type="dcterms:W3CDTF">2024-02-22T04:07:32Z</dcterms:modified>
</cp:coreProperties>
</file>