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3" r:id="rId1"/>
  </p:sldMasterIdLst>
  <p:sldIdLst>
    <p:sldId id="256" r:id="rId2"/>
    <p:sldId id="257" r:id="rId3"/>
    <p:sldId id="259" r:id="rId4"/>
    <p:sldId id="260" r:id="rId5"/>
    <p:sldId id="282" r:id="rId6"/>
    <p:sldId id="262" r:id="rId7"/>
    <p:sldId id="263" r:id="rId8"/>
    <p:sldId id="292" r:id="rId9"/>
    <p:sldId id="293" r:id="rId10"/>
    <p:sldId id="330" r:id="rId11"/>
    <p:sldId id="331" r:id="rId12"/>
    <p:sldId id="332" r:id="rId13"/>
    <p:sldId id="305" r:id="rId14"/>
    <p:sldId id="306" r:id="rId15"/>
    <p:sldId id="307" r:id="rId16"/>
    <p:sldId id="309" r:id="rId17"/>
    <p:sldId id="310" r:id="rId18"/>
    <p:sldId id="283" r:id="rId19"/>
    <p:sldId id="266" r:id="rId20"/>
    <p:sldId id="267" r:id="rId21"/>
    <p:sldId id="301" r:id="rId22"/>
    <p:sldId id="302" r:id="rId23"/>
    <p:sldId id="268" r:id="rId24"/>
    <p:sldId id="269" r:id="rId25"/>
    <p:sldId id="284" r:id="rId26"/>
    <p:sldId id="273" r:id="rId27"/>
    <p:sldId id="300" r:id="rId28"/>
    <p:sldId id="274" r:id="rId29"/>
    <p:sldId id="270" r:id="rId30"/>
    <p:sldId id="271" r:id="rId31"/>
    <p:sldId id="311" r:id="rId32"/>
    <p:sldId id="312" r:id="rId33"/>
    <p:sldId id="313" r:id="rId34"/>
    <p:sldId id="272" r:id="rId35"/>
    <p:sldId id="277" r:id="rId36"/>
    <p:sldId id="278" r:id="rId37"/>
    <p:sldId id="314" r:id="rId38"/>
    <p:sldId id="316" r:id="rId39"/>
    <p:sldId id="317" r:id="rId40"/>
    <p:sldId id="285" r:id="rId41"/>
    <p:sldId id="279" r:id="rId42"/>
    <p:sldId id="286" r:id="rId43"/>
    <p:sldId id="281" r:id="rId44"/>
    <p:sldId id="287" r:id="rId45"/>
    <p:sldId id="288" r:id="rId46"/>
    <p:sldId id="290" r:id="rId47"/>
    <p:sldId id="296" r:id="rId48"/>
    <p:sldId id="298" r:id="rId49"/>
    <p:sldId id="299" r:id="rId50"/>
    <p:sldId id="304" r:id="rId51"/>
    <p:sldId id="321" r:id="rId52"/>
    <p:sldId id="322" r:id="rId53"/>
    <p:sldId id="323" r:id="rId54"/>
    <p:sldId id="324" r:id="rId55"/>
    <p:sldId id="325" r:id="rId56"/>
    <p:sldId id="326" r:id="rId57"/>
    <p:sldId id="327" r:id="rId58"/>
    <p:sldId id="328" r:id="rId59"/>
    <p:sldId id="329" r:id="rId60"/>
    <p:sldId id="303" r:id="rId61"/>
    <p:sldId id="297" r:id="rId6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80" d="100"/>
          <a:sy n="80" d="100"/>
        </p:scale>
        <p:origin x="57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4CF2D8-6B64-4C4D-B61F-6CE991996FA7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FE130E10-F800-4449-9C11-5D287D36D1D9}">
      <dgm:prSet phldrT="[Text]"/>
      <dgm:spPr/>
      <dgm:t>
        <a:bodyPr/>
        <a:lstStyle/>
        <a:p>
          <a:r>
            <a:rPr lang="en-US" dirty="0"/>
            <a:t>At Work</a:t>
          </a:r>
        </a:p>
      </dgm:t>
    </dgm:pt>
    <dgm:pt modelId="{5AC0EE01-289E-42DB-8BD5-6F1A31F671BE}" type="parTrans" cxnId="{41F3F95E-C9BC-4349-80B0-D7B907E20A16}">
      <dgm:prSet/>
      <dgm:spPr/>
      <dgm:t>
        <a:bodyPr/>
        <a:lstStyle/>
        <a:p>
          <a:endParaRPr lang="en-US"/>
        </a:p>
      </dgm:t>
    </dgm:pt>
    <dgm:pt modelId="{78791A82-EFB9-4455-9D96-44A8C632488E}" type="sibTrans" cxnId="{41F3F95E-C9BC-4349-80B0-D7B907E20A16}">
      <dgm:prSet/>
      <dgm:spPr/>
      <dgm:t>
        <a:bodyPr/>
        <a:lstStyle/>
        <a:p>
          <a:endParaRPr lang="en-US"/>
        </a:p>
      </dgm:t>
    </dgm:pt>
    <dgm:pt modelId="{11C5EE92-FCF3-4D47-A5F4-AEED8AA8ED27}">
      <dgm:prSet phldrT="[Text]"/>
      <dgm:spPr/>
      <dgm:t>
        <a:bodyPr/>
        <a:lstStyle/>
        <a:p>
          <a:endParaRPr lang="en-US" dirty="0"/>
        </a:p>
      </dgm:t>
    </dgm:pt>
    <dgm:pt modelId="{E79E73F6-9201-4D7E-98BD-1984A7367E8C}" type="parTrans" cxnId="{405E418F-55AD-484C-8DE5-C33EE5F987B4}">
      <dgm:prSet/>
      <dgm:spPr/>
      <dgm:t>
        <a:bodyPr/>
        <a:lstStyle/>
        <a:p>
          <a:endParaRPr lang="en-US"/>
        </a:p>
      </dgm:t>
    </dgm:pt>
    <dgm:pt modelId="{8F082048-1EBD-4B1B-9C90-39EE264AD709}" type="sibTrans" cxnId="{405E418F-55AD-484C-8DE5-C33EE5F987B4}">
      <dgm:prSet/>
      <dgm:spPr/>
      <dgm:t>
        <a:bodyPr/>
        <a:lstStyle/>
        <a:p>
          <a:endParaRPr lang="en-US"/>
        </a:p>
      </dgm:t>
    </dgm:pt>
    <dgm:pt modelId="{F28AACE5-1A85-4D52-98C9-82A85D251AE3}">
      <dgm:prSet phldrT="[Text]"/>
      <dgm:spPr/>
      <dgm:t>
        <a:bodyPr/>
        <a:lstStyle/>
        <a:p>
          <a:endParaRPr lang="en-US" dirty="0"/>
        </a:p>
      </dgm:t>
    </dgm:pt>
    <dgm:pt modelId="{10D973EE-18E0-45C3-BA7A-3F36ACC7B95D}" type="parTrans" cxnId="{C8E3A192-EA08-44B0-923E-E83770F9F420}">
      <dgm:prSet/>
      <dgm:spPr/>
      <dgm:t>
        <a:bodyPr/>
        <a:lstStyle/>
        <a:p>
          <a:endParaRPr lang="en-US"/>
        </a:p>
      </dgm:t>
    </dgm:pt>
    <dgm:pt modelId="{1CCD08E7-1575-4E05-A01B-739D948FE27F}" type="sibTrans" cxnId="{C8E3A192-EA08-44B0-923E-E83770F9F420}">
      <dgm:prSet/>
      <dgm:spPr/>
      <dgm:t>
        <a:bodyPr/>
        <a:lstStyle/>
        <a:p>
          <a:endParaRPr lang="en-US"/>
        </a:p>
      </dgm:t>
    </dgm:pt>
    <dgm:pt modelId="{4215F39A-B3D2-487E-8996-8749A744D448}" type="pres">
      <dgm:prSet presAssocID="{E34CF2D8-6B64-4C4D-B61F-6CE991996FA7}" presName="compositeShape" presStyleCnt="0">
        <dgm:presLayoutVars>
          <dgm:chMax val="7"/>
          <dgm:dir/>
          <dgm:resizeHandles val="exact"/>
        </dgm:presLayoutVars>
      </dgm:prSet>
      <dgm:spPr/>
    </dgm:pt>
    <dgm:pt modelId="{1596AA40-1D49-4BD5-9B6C-1182E846BCEE}" type="pres">
      <dgm:prSet presAssocID="{E34CF2D8-6B64-4C4D-B61F-6CE991996FA7}" presName="wedge1" presStyleLbl="node1" presStyleIdx="0" presStyleCnt="3"/>
      <dgm:spPr/>
    </dgm:pt>
    <dgm:pt modelId="{0FF49A70-943E-4087-91E8-0B0FF2C443C1}" type="pres">
      <dgm:prSet presAssocID="{E34CF2D8-6B64-4C4D-B61F-6CE991996FA7}" presName="dummy1a" presStyleCnt="0"/>
      <dgm:spPr/>
    </dgm:pt>
    <dgm:pt modelId="{D5CA9D8D-03AB-4670-B41D-FF1915AF4C21}" type="pres">
      <dgm:prSet presAssocID="{E34CF2D8-6B64-4C4D-B61F-6CE991996FA7}" presName="dummy1b" presStyleCnt="0"/>
      <dgm:spPr/>
    </dgm:pt>
    <dgm:pt modelId="{0CE08EA0-D1F0-4FA5-A582-706BECA8301E}" type="pres">
      <dgm:prSet presAssocID="{E34CF2D8-6B64-4C4D-B61F-6CE991996FA7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98FE7946-D08B-4F4B-9A65-4BC5310DA531}" type="pres">
      <dgm:prSet presAssocID="{E34CF2D8-6B64-4C4D-B61F-6CE991996FA7}" presName="wedge2" presStyleLbl="node1" presStyleIdx="1" presStyleCnt="3"/>
      <dgm:spPr/>
    </dgm:pt>
    <dgm:pt modelId="{DF869B86-4E3F-4557-9D7F-88340E352F73}" type="pres">
      <dgm:prSet presAssocID="{E34CF2D8-6B64-4C4D-B61F-6CE991996FA7}" presName="dummy2a" presStyleCnt="0"/>
      <dgm:spPr/>
    </dgm:pt>
    <dgm:pt modelId="{05B98AF7-7D4A-4517-B662-A2144C777351}" type="pres">
      <dgm:prSet presAssocID="{E34CF2D8-6B64-4C4D-B61F-6CE991996FA7}" presName="dummy2b" presStyleCnt="0"/>
      <dgm:spPr/>
    </dgm:pt>
    <dgm:pt modelId="{6ADE2736-2E31-420A-9E83-A01AF1BD2585}" type="pres">
      <dgm:prSet presAssocID="{E34CF2D8-6B64-4C4D-B61F-6CE991996FA7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95D5A489-199A-4F48-A868-1B212262AFFA}" type="pres">
      <dgm:prSet presAssocID="{E34CF2D8-6B64-4C4D-B61F-6CE991996FA7}" presName="wedge3" presStyleLbl="node1" presStyleIdx="2" presStyleCnt="3"/>
      <dgm:spPr/>
    </dgm:pt>
    <dgm:pt modelId="{64DDB33D-81C4-44E8-B4E3-67546627510B}" type="pres">
      <dgm:prSet presAssocID="{E34CF2D8-6B64-4C4D-B61F-6CE991996FA7}" presName="dummy3a" presStyleCnt="0"/>
      <dgm:spPr/>
    </dgm:pt>
    <dgm:pt modelId="{4F7BE770-25D2-4406-821C-93BD0B8E44A5}" type="pres">
      <dgm:prSet presAssocID="{E34CF2D8-6B64-4C4D-B61F-6CE991996FA7}" presName="dummy3b" presStyleCnt="0"/>
      <dgm:spPr/>
    </dgm:pt>
    <dgm:pt modelId="{AAB89D98-FD3B-44E2-8474-C320895A663D}" type="pres">
      <dgm:prSet presAssocID="{E34CF2D8-6B64-4C4D-B61F-6CE991996FA7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73A351F7-0A42-4D96-A59E-C22F60ED2ACF}" type="pres">
      <dgm:prSet presAssocID="{78791A82-EFB9-4455-9D96-44A8C632488E}" presName="arrowWedge1" presStyleLbl="fgSibTrans2D1" presStyleIdx="0" presStyleCnt="3"/>
      <dgm:spPr/>
    </dgm:pt>
    <dgm:pt modelId="{088684F8-2E54-4DCB-83B0-670664C20540}" type="pres">
      <dgm:prSet presAssocID="{1CCD08E7-1575-4E05-A01B-739D948FE27F}" presName="arrowWedge2" presStyleLbl="fgSibTrans2D1" presStyleIdx="1" presStyleCnt="3"/>
      <dgm:spPr/>
    </dgm:pt>
    <dgm:pt modelId="{E26206D9-D585-4894-9DA8-A9D819E2F4C5}" type="pres">
      <dgm:prSet presAssocID="{8F082048-1EBD-4B1B-9C90-39EE264AD709}" presName="arrowWedge3" presStyleLbl="fgSibTrans2D1" presStyleIdx="2" presStyleCnt="3"/>
      <dgm:spPr/>
    </dgm:pt>
  </dgm:ptLst>
  <dgm:cxnLst>
    <dgm:cxn modelId="{41F3F95E-C9BC-4349-80B0-D7B907E20A16}" srcId="{E34CF2D8-6B64-4C4D-B61F-6CE991996FA7}" destId="{FE130E10-F800-4449-9C11-5D287D36D1D9}" srcOrd="0" destOrd="0" parTransId="{5AC0EE01-289E-42DB-8BD5-6F1A31F671BE}" sibTransId="{78791A82-EFB9-4455-9D96-44A8C632488E}"/>
    <dgm:cxn modelId="{BC2A9981-6883-405F-BCCA-B5D5C1FB5320}" type="presOf" srcId="{FE130E10-F800-4449-9C11-5D287D36D1D9}" destId="{1596AA40-1D49-4BD5-9B6C-1182E846BCEE}" srcOrd="0" destOrd="0" presId="urn:microsoft.com/office/officeart/2005/8/layout/cycle8"/>
    <dgm:cxn modelId="{405E418F-55AD-484C-8DE5-C33EE5F987B4}" srcId="{E34CF2D8-6B64-4C4D-B61F-6CE991996FA7}" destId="{11C5EE92-FCF3-4D47-A5F4-AEED8AA8ED27}" srcOrd="2" destOrd="0" parTransId="{E79E73F6-9201-4D7E-98BD-1984A7367E8C}" sibTransId="{8F082048-1EBD-4B1B-9C90-39EE264AD709}"/>
    <dgm:cxn modelId="{C8E3A192-EA08-44B0-923E-E83770F9F420}" srcId="{E34CF2D8-6B64-4C4D-B61F-6CE991996FA7}" destId="{F28AACE5-1A85-4D52-98C9-82A85D251AE3}" srcOrd="1" destOrd="0" parTransId="{10D973EE-18E0-45C3-BA7A-3F36ACC7B95D}" sibTransId="{1CCD08E7-1575-4E05-A01B-739D948FE27F}"/>
    <dgm:cxn modelId="{0B13249A-C1AB-481D-B534-85D62657D32F}" type="presOf" srcId="{FE130E10-F800-4449-9C11-5D287D36D1D9}" destId="{0CE08EA0-D1F0-4FA5-A582-706BECA8301E}" srcOrd="1" destOrd="0" presId="urn:microsoft.com/office/officeart/2005/8/layout/cycle8"/>
    <dgm:cxn modelId="{1D516C9F-C556-4FB2-9F66-39842B9BC468}" type="presOf" srcId="{11C5EE92-FCF3-4D47-A5F4-AEED8AA8ED27}" destId="{95D5A489-199A-4F48-A868-1B212262AFFA}" srcOrd="0" destOrd="0" presId="urn:microsoft.com/office/officeart/2005/8/layout/cycle8"/>
    <dgm:cxn modelId="{C42F30A9-0ECA-4EC2-B3FC-12EFCDB75AAF}" type="presOf" srcId="{11C5EE92-FCF3-4D47-A5F4-AEED8AA8ED27}" destId="{AAB89D98-FD3B-44E2-8474-C320895A663D}" srcOrd="1" destOrd="0" presId="urn:microsoft.com/office/officeart/2005/8/layout/cycle8"/>
    <dgm:cxn modelId="{3CF920B7-FE08-4715-874C-88911414995E}" type="presOf" srcId="{F28AACE5-1A85-4D52-98C9-82A85D251AE3}" destId="{6ADE2736-2E31-420A-9E83-A01AF1BD2585}" srcOrd="1" destOrd="0" presId="urn:microsoft.com/office/officeart/2005/8/layout/cycle8"/>
    <dgm:cxn modelId="{8AFE8FBE-95D3-43C8-A8A7-5B49B35E23F8}" type="presOf" srcId="{E34CF2D8-6B64-4C4D-B61F-6CE991996FA7}" destId="{4215F39A-B3D2-487E-8996-8749A744D448}" srcOrd="0" destOrd="0" presId="urn:microsoft.com/office/officeart/2005/8/layout/cycle8"/>
    <dgm:cxn modelId="{BBE034D1-20B1-4943-9628-1DD043F47F06}" type="presOf" srcId="{F28AACE5-1A85-4D52-98C9-82A85D251AE3}" destId="{98FE7946-D08B-4F4B-9A65-4BC5310DA531}" srcOrd="0" destOrd="0" presId="urn:microsoft.com/office/officeart/2005/8/layout/cycle8"/>
    <dgm:cxn modelId="{56D0DD32-ED5E-4387-9394-ACDE60F06BDA}" type="presParOf" srcId="{4215F39A-B3D2-487E-8996-8749A744D448}" destId="{1596AA40-1D49-4BD5-9B6C-1182E846BCEE}" srcOrd="0" destOrd="0" presId="urn:microsoft.com/office/officeart/2005/8/layout/cycle8"/>
    <dgm:cxn modelId="{418D39DA-EFA0-45DE-918E-5E4F030D3DC4}" type="presParOf" srcId="{4215F39A-B3D2-487E-8996-8749A744D448}" destId="{0FF49A70-943E-4087-91E8-0B0FF2C443C1}" srcOrd="1" destOrd="0" presId="urn:microsoft.com/office/officeart/2005/8/layout/cycle8"/>
    <dgm:cxn modelId="{B0B12910-4C6E-4EFB-8C2F-484116546A0F}" type="presParOf" srcId="{4215F39A-B3D2-487E-8996-8749A744D448}" destId="{D5CA9D8D-03AB-4670-B41D-FF1915AF4C21}" srcOrd="2" destOrd="0" presId="urn:microsoft.com/office/officeart/2005/8/layout/cycle8"/>
    <dgm:cxn modelId="{AFF57E3A-340C-4887-9328-B7CF032DFB00}" type="presParOf" srcId="{4215F39A-B3D2-487E-8996-8749A744D448}" destId="{0CE08EA0-D1F0-4FA5-A582-706BECA8301E}" srcOrd="3" destOrd="0" presId="urn:microsoft.com/office/officeart/2005/8/layout/cycle8"/>
    <dgm:cxn modelId="{F9458D89-CBEA-4E60-A7C2-FED55226E669}" type="presParOf" srcId="{4215F39A-B3D2-487E-8996-8749A744D448}" destId="{98FE7946-D08B-4F4B-9A65-4BC5310DA531}" srcOrd="4" destOrd="0" presId="urn:microsoft.com/office/officeart/2005/8/layout/cycle8"/>
    <dgm:cxn modelId="{6C9D5043-B106-4D94-B873-36C0A28EE928}" type="presParOf" srcId="{4215F39A-B3D2-487E-8996-8749A744D448}" destId="{DF869B86-4E3F-4557-9D7F-88340E352F73}" srcOrd="5" destOrd="0" presId="urn:microsoft.com/office/officeart/2005/8/layout/cycle8"/>
    <dgm:cxn modelId="{7F2C17D0-B487-4AE1-A9E9-D0C00279381C}" type="presParOf" srcId="{4215F39A-B3D2-487E-8996-8749A744D448}" destId="{05B98AF7-7D4A-4517-B662-A2144C777351}" srcOrd="6" destOrd="0" presId="urn:microsoft.com/office/officeart/2005/8/layout/cycle8"/>
    <dgm:cxn modelId="{077E02F6-2EBF-462C-9871-D24FEC002D19}" type="presParOf" srcId="{4215F39A-B3D2-487E-8996-8749A744D448}" destId="{6ADE2736-2E31-420A-9E83-A01AF1BD2585}" srcOrd="7" destOrd="0" presId="urn:microsoft.com/office/officeart/2005/8/layout/cycle8"/>
    <dgm:cxn modelId="{4A1820D6-C56F-4C26-BB67-557A6BC5D107}" type="presParOf" srcId="{4215F39A-B3D2-487E-8996-8749A744D448}" destId="{95D5A489-199A-4F48-A868-1B212262AFFA}" srcOrd="8" destOrd="0" presId="urn:microsoft.com/office/officeart/2005/8/layout/cycle8"/>
    <dgm:cxn modelId="{BBBCF8B9-67CF-4D4E-88D6-70E095BA8F88}" type="presParOf" srcId="{4215F39A-B3D2-487E-8996-8749A744D448}" destId="{64DDB33D-81C4-44E8-B4E3-67546627510B}" srcOrd="9" destOrd="0" presId="urn:microsoft.com/office/officeart/2005/8/layout/cycle8"/>
    <dgm:cxn modelId="{006E8E01-2896-4A49-9A62-78B2DD6DF17F}" type="presParOf" srcId="{4215F39A-B3D2-487E-8996-8749A744D448}" destId="{4F7BE770-25D2-4406-821C-93BD0B8E44A5}" srcOrd="10" destOrd="0" presId="urn:microsoft.com/office/officeart/2005/8/layout/cycle8"/>
    <dgm:cxn modelId="{86A9A84A-D895-467A-8B13-F047AC3A4BE1}" type="presParOf" srcId="{4215F39A-B3D2-487E-8996-8749A744D448}" destId="{AAB89D98-FD3B-44E2-8474-C320895A663D}" srcOrd="11" destOrd="0" presId="urn:microsoft.com/office/officeart/2005/8/layout/cycle8"/>
    <dgm:cxn modelId="{1AEE4D5D-3FEF-47CA-A877-B99B70B2BF7A}" type="presParOf" srcId="{4215F39A-B3D2-487E-8996-8749A744D448}" destId="{73A351F7-0A42-4D96-A59E-C22F60ED2ACF}" srcOrd="12" destOrd="0" presId="urn:microsoft.com/office/officeart/2005/8/layout/cycle8"/>
    <dgm:cxn modelId="{49D8B96B-E9D6-49DF-8AD1-DE5183947A85}" type="presParOf" srcId="{4215F39A-B3D2-487E-8996-8749A744D448}" destId="{088684F8-2E54-4DCB-83B0-670664C20540}" srcOrd="13" destOrd="0" presId="urn:microsoft.com/office/officeart/2005/8/layout/cycle8"/>
    <dgm:cxn modelId="{1F56B5A4-33AD-4E30-A685-B0AF5B0D116B}" type="presParOf" srcId="{4215F39A-B3D2-487E-8996-8749A744D448}" destId="{E26206D9-D585-4894-9DA8-A9D819E2F4C5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4CF2D8-6B64-4C4D-B61F-6CE991996FA7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FE130E10-F800-4449-9C11-5D287D36D1D9}">
      <dgm:prSet phldrT="[Text]" custT="1"/>
      <dgm:spPr/>
      <dgm:t>
        <a:bodyPr/>
        <a:lstStyle/>
        <a:p>
          <a:r>
            <a:rPr lang="en-US" sz="4300" dirty="0"/>
            <a:t>At Work</a:t>
          </a:r>
        </a:p>
      </dgm:t>
    </dgm:pt>
    <dgm:pt modelId="{5AC0EE01-289E-42DB-8BD5-6F1A31F671BE}" type="parTrans" cxnId="{41F3F95E-C9BC-4349-80B0-D7B907E20A16}">
      <dgm:prSet/>
      <dgm:spPr/>
      <dgm:t>
        <a:bodyPr/>
        <a:lstStyle/>
        <a:p>
          <a:endParaRPr lang="en-US"/>
        </a:p>
      </dgm:t>
    </dgm:pt>
    <dgm:pt modelId="{78791A82-EFB9-4455-9D96-44A8C632488E}" type="sibTrans" cxnId="{41F3F95E-C9BC-4349-80B0-D7B907E20A16}">
      <dgm:prSet/>
      <dgm:spPr/>
      <dgm:t>
        <a:bodyPr/>
        <a:lstStyle/>
        <a:p>
          <a:endParaRPr lang="en-US"/>
        </a:p>
      </dgm:t>
    </dgm:pt>
    <dgm:pt modelId="{4EDE7849-5109-4447-9476-EB1496B10FC9}">
      <dgm:prSet phldrT="[Text]"/>
      <dgm:spPr/>
      <dgm:t>
        <a:bodyPr/>
        <a:lstStyle/>
        <a:p>
          <a:r>
            <a:rPr lang="en-US" dirty="0"/>
            <a:t>At Home with Family</a:t>
          </a:r>
        </a:p>
      </dgm:t>
    </dgm:pt>
    <dgm:pt modelId="{FC856D08-6397-4E8B-BBEC-6D8FE3C9C821}" type="parTrans" cxnId="{94C6C905-6DDD-4700-9ABB-0DBCF1CCF0FB}">
      <dgm:prSet/>
      <dgm:spPr/>
      <dgm:t>
        <a:bodyPr/>
        <a:lstStyle/>
        <a:p>
          <a:endParaRPr lang="en-US"/>
        </a:p>
      </dgm:t>
    </dgm:pt>
    <dgm:pt modelId="{D82B7383-2DEB-4A89-A8C5-D27943DA26B2}" type="sibTrans" cxnId="{94C6C905-6DDD-4700-9ABB-0DBCF1CCF0FB}">
      <dgm:prSet/>
      <dgm:spPr/>
      <dgm:t>
        <a:bodyPr/>
        <a:lstStyle/>
        <a:p>
          <a:endParaRPr lang="en-US"/>
        </a:p>
      </dgm:t>
    </dgm:pt>
    <dgm:pt modelId="{E2727A04-8378-48BE-8A47-DFD07BA5BD2C}">
      <dgm:prSet phldrT="[Text]"/>
      <dgm:spPr/>
      <dgm:t>
        <a:bodyPr/>
        <a:lstStyle/>
        <a:p>
          <a:endParaRPr lang="en-US" dirty="0"/>
        </a:p>
      </dgm:t>
    </dgm:pt>
    <dgm:pt modelId="{A915A029-59D0-4069-AC36-537A79D26C06}" type="parTrans" cxnId="{8E7C223D-BF0F-406D-A19C-A0B6BBDCF389}">
      <dgm:prSet/>
      <dgm:spPr/>
    </dgm:pt>
    <dgm:pt modelId="{94939C4C-C9FD-4DBD-BA07-9E0033AB3143}" type="sibTrans" cxnId="{8E7C223D-BF0F-406D-A19C-A0B6BBDCF389}">
      <dgm:prSet/>
      <dgm:spPr/>
    </dgm:pt>
    <dgm:pt modelId="{4215F39A-B3D2-487E-8996-8749A744D448}" type="pres">
      <dgm:prSet presAssocID="{E34CF2D8-6B64-4C4D-B61F-6CE991996FA7}" presName="compositeShape" presStyleCnt="0">
        <dgm:presLayoutVars>
          <dgm:chMax val="7"/>
          <dgm:dir/>
          <dgm:resizeHandles val="exact"/>
        </dgm:presLayoutVars>
      </dgm:prSet>
      <dgm:spPr/>
    </dgm:pt>
    <dgm:pt modelId="{1596AA40-1D49-4BD5-9B6C-1182E846BCEE}" type="pres">
      <dgm:prSet presAssocID="{E34CF2D8-6B64-4C4D-B61F-6CE991996FA7}" presName="wedge1" presStyleLbl="node1" presStyleIdx="0" presStyleCnt="3" custLinFactNeighborY="-339"/>
      <dgm:spPr/>
    </dgm:pt>
    <dgm:pt modelId="{0FF49A70-943E-4087-91E8-0B0FF2C443C1}" type="pres">
      <dgm:prSet presAssocID="{E34CF2D8-6B64-4C4D-B61F-6CE991996FA7}" presName="dummy1a" presStyleCnt="0"/>
      <dgm:spPr/>
    </dgm:pt>
    <dgm:pt modelId="{D5CA9D8D-03AB-4670-B41D-FF1915AF4C21}" type="pres">
      <dgm:prSet presAssocID="{E34CF2D8-6B64-4C4D-B61F-6CE991996FA7}" presName="dummy1b" presStyleCnt="0"/>
      <dgm:spPr/>
    </dgm:pt>
    <dgm:pt modelId="{0CE08EA0-D1F0-4FA5-A582-706BECA8301E}" type="pres">
      <dgm:prSet presAssocID="{E34CF2D8-6B64-4C4D-B61F-6CE991996FA7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98FE7946-D08B-4F4B-9A65-4BC5310DA531}" type="pres">
      <dgm:prSet presAssocID="{E34CF2D8-6B64-4C4D-B61F-6CE991996FA7}" presName="wedge2" presStyleLbl="node1" presStyleIdx="1" presStyleCnt="3"/>
      <dgm:spPr/>
    </dgm:pt>
    <dgm:pt modelId="{DF869B86-4E3F-4557-9D7F-88340E352F73}" type="pres">
      <dgm:prSet presAssocID="{E34CF2D8-6B64-4C4D-B61F-6CE991996FA7}" presName="dummy2a" presStyleCnt="0"/>
      <dgm:spPr/>
    </dgm:pt>
    <dgm:pt modelId="{05B98AF7-7D4A-4517-B662-A2144C777351}" type="pres">
      <dgm:prSet presAssocID="{E34CF2D8-6B64-4C4D-B61F-6CE991996FA7}" presName="dummy2b" presStyleCnt="0"/>
      <dgm:spPr/>
    </dgm:pt>
    <dgm:pt modelId="{6ADE2736-2E31-420A-9E83-A01AF1BD2585}" type="pres">
      <dgm:prSet presAssocID="{E34CF2D8-6B64-4C4D-B61F-6CE991996FA7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95D5A489-199A-4F48-A868-1B212262AFFA}" type="pres">
      <dgm:prSet presAssocID="{E34CF2D8-6B64-4C4D-B61F-6CE991996FA7}" presName="wedge3" presStyleLbl="node1" presStyleIdx="2" presStyleCnt="3"/>
      <dgm:spPr/>
    </dgm:pt>
    <dgm:pt modelId="{64DDB33D-81C4-44E8-B4E3-67546627510B}" type="pres">
      <dgm:prSet presAssocID="{E34CF2D8-6B64-4C4D-B61F-6CE991996FA7}" presName="dummy3a" presStyleCnt="0"/>
      <dgm:spPr/>
    </dgm:pt>
    <dgm:pt modelId="{4F7BE770-25D2-4406-821C-93BD0B8E44A5}" type="pres">
      <dgm:prSet presAssocID="{E34CF2D8-6B64-4C4D-B61F-6CE991996FA7}" presName="dummy3b" presStyleCnt="0"/>
      <dgm:spPr/>
    </dgm:pt>
    <dgm:pt modelId="{AAB89D98-FD3B-44E2-8474-C320895A663D}" type="pres">
      <dgm:prSet presAssocID="{E34CF2D8-6B64-4C4D-B61F-6CE991996FA7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73A351F7-0A42-4D96-A59E-C22F60ED2ACF}" type="pres">
      <dgm:prSet presAssocID="{78791A82-EFB9-4455-9D96-44A8C632488E}" presName="arrowWedge1" presStyleLbl="fgSibTrans2D1" presStyleIdx="0" presStyleCnt="3"/>
      <dgm:spPr/>
    </dgm:pt>
    <dgm:pt modelId="{7C87AF83-67B0-4EDE-B0BF-A64F32A0F2E3}" type="pres">
      <dgm:prSet presAssocID="{D82B7383-2DEB-4A89-A8C5-D27943DA26B2}" presName="arrowWedge2" presStyleLbl="fgSibTrans2D1" presStyleIdx="1" presStyleCnt="3"/>
      <dgm:spPr/>
    </dgm:pt>
    <dgm:pt modelId="{10D293B4-0211-42EB-BAA0-49DDE80B24CF}" type="pres">
      <dgm:prSet presAssocID="{94939C4C-C9FD-4DBD-BA07-9E0033AB3143}" presName="arrowWedge3" presStyleLbl="fgSibTrans2D1" presStyleIdx="2" presStyleCnt="3"/>
      <dgm:spPr/>
    </dgm:pt>
  </dgm:ptLst>
  <dgm:cxnLst>
    <dgm:cxn modelId="{B33E6B03-7E57-45A6-AF3A-E4F8E797EFE1}" type="presOf" srcId="{FE130E10-F800-4449-9C11-5D287D36D1D9}" destId="{0CE08EA0-D1F0-4FA5-A582-706BECA8301E}" srcOrd="1" destOrd="0" presId="urn:microsoft.com/office/officeart/2005/8/layout/cycle8"/>
    <dgm:cxn modelId="{94C6C905-6DDD-4700-9ABB-0DBCF1CCF0FB}" srcId="{E34CF2D8-6B64-4C4D-B61F-6CE991996FA7}" destId="{4EDE7849-5109-4447-9476-EB1496B10FC9}" srcOrd="1" destOrd="0" parTransId="{FC856D08-6397-4E8B-BBEC-6D8FE3C9C821}" sibTransId="{D82B7383-2DEB-4A89-A8C5-D27943DA26B2}"/>
    <dgm:cxn modelId="{397A1C2C-8DBE-4632-910F-FEE42729DEDB}" type="presOf" srcId="{4EDE7849-5109-4447-9476-EB1496B10FC9}" destId="{6ADE2736-2E31-420A-9E83-A01AF1BD2585}" srcOrd="1" destOrd="0" presId="urn:microsoft.com/office/officeart/2005/8/layout/cycle8"/>
    <dgm:cxn modelId="{8E7C223D-BF0F-406D-A19C-A0B6BBDCF389}" srcId="{E34CF2D8-6B64-4C4D-B61F-6CE991996FA7}" destId="{E2727A04-8378-48BE-8A47-DFD07BA5BD2C}" srcOrd="2" destOrd="0" parTransId="{A915A029-59D0-4069-AC36-537A79D26C06}" sibTransId="{94939C4C-C9FD-4DBD-BA07-9E0033AB3143}"/>
    <dgm:cxn modelId="{41F3F95E-C9BC-4349-80B0-D7B907E20A16}" srcId="{E34CF2D8-6B64-4C4D-B61F-6CE991996FA7}" destId="{FE130E10-F800-4449-9C11-5D287D36D1D9}" srcOrd="0" destOrd="0" parTransId="{5AC0EE01-289E-42DB-8BD5-6F1A31F671BE}" sibTransId="{78791A82-EFB9-4455-9D96-44A8C632488E}"/>
    <dgm:cxn modelId="{52FEAF53-923C-42EA-A61E-4E28AC7A49DC}" type="presOf" srcId="{E2727A04-8378-48BE-8A47-DFD07BA5BD2C}" destId="{95D5A489-199A-4F48-A868-1B212262AFFA}" srcOrd="0" destOrd="0" presId="urn:microsoft.com/office/officeart/2005/8/layout/cycle8"/>
    <dgm:cxn modelId="{CEC47B7B-F8C3-4458-B548-6DC4822E031B}" type="presOf" srcId="{4EDE7849-5109-4447-9476-EB1496B10FC9}" destId="{98FE7946-D08B-4F4B-9A65-4BC5310DA531}" srcOrd="0" destOrd="0" presId="urn:microsoft.com/office/officeart/2005/8/layout/cycle8"/>
    <dgm:cxn modelId="{3BC83C7D-6CB2-423C-9584-DFB3A2A31D58}" type="presOf" srcId="{E2727A04-8378-48BE-8A47-DFD07BA5BD2C}" destId="{AAB89D98-FD3B-44E2-8474-C320895A663D}" srcOrd="1" destOrd="0" presId="urn:microsoft.com/office/officeart/2005/8/layout/cycle8"/>
    <dgm:cxn modelId="{B1293FC5-1046-4A29-9AC7-DD32494A97B5}" type="presOf" srcId="{FE130E10-F800-4449-9C11-5D287D36D1D9}" destId="{1596AA40-1D49-4BD5-9B6C-1182E846BCEE}" srcOrd="0" destOrd="0" presId="urn:microsoft.com/office/officeart/2005/8/layout/cycle8"/>
    <dgm:cxn modelId="{0EAF2DF9-CAAF-4DDD-BCF6-D0B5B21847EA}" type="presOf" srcId="{E34CF2D8-6B64-4C4D-B61F-6CE991996FA7}" destId="{4215F39A-B3D2-487E-8996-8749A744D448}" srcOrd="0" destOrd="0" presId="urn:microsoft.com/office/officeart/2005/8/layout/cycle8"/>
    <dgm:cxn modelId="{956CC4C0-87E8-4286-87AD-D19B86294171}" type="presParOf" srcId="{4215F39A-B3D2-487E-8996-8749A744D448}" destId="{1596AA40-1D49-4BD5-9B6C-1182E846BCEE}" srcOrd="0" destOrd="0" presId="urn:microsoft.com/office/officeart/2005/8/layout/cycle8"/>
    <dgm:cxn modelId="{0B3A71A0-80CE-440B-BAA2-E98DBF9D14FB}" type="presParOf" srcId="{4215F39A-B3D2-487E-8996-8749A744D448}" destId="{0FF49A70-943E-4087-91E8-0B0FF2C443C1}" srcOrd="1" destOrd="0" presId="urn:microsoft.com/office/officeart/2005/8/layout/cycle8"/>
    <dgm:cxn modelId="{1A335CC1-55E0-45B4-BE1F-728DD538ACD9}" type="presParOf" srcId="{4215F39A-B3D2-487E-8996-8749A744D448}" destId="{D5CA9D8D-03AB-4670-B41D-FF1915AF4C21}" srcOrd="2" destOrd="0" presId="urn:microsoft.com/office/officeart/2005/8/layout/cycle8"/>
    <dgm:cxn modelId="{13A54C57-9976-4ECF-9BC2-C0EADBF48534}" type="presParOf" srcId="{4215F39A-B3D2-487E-8996-8749A744D448}" destId="{0CE08EA0-D1F0-4FA5-A582-706BECA8301E}" srcOrd="3" destOrd="0" presId="urn:microsoft.com/office/officeart/2005/8/layout/cycle8"/>
    <dgm:cxn modelId="{D04A0DE7-3B4D-4F6D-B80B-07E98A4482C5}" type="presParOf" srcId="{4215F39A-B3D2-487E-8996-8749A744D448}" destId="{98FE7946-D08B-4F4B-9A65-4BC5310DA531}" srcOrd="4" destOrd="0" presId="urn:microsoft.com/office/officeart/2005/8/layout/cycle8"/>
    <dgm:cxn modelId="{C8BE909A-D0DB-404D-9E40-7B08D4FE3DB9}" type="presParOf" srcId="{4215F39A-B3D2-487E-8996-8749A744D448}" destId="{DF869B86-4E3F-4557-9D7F-88340E352F73}" srcOrd="5" destOrd="0" presId="urn:microsoft.com/office/officeart/2005/8/layout/cycle8"/>
    <dgm:cxn modelId="{D8AD28F5-F813-4B24-BAC7-C655EB9EA923}" type="presParOf" srcId="{4215F39A-B3D2-487E-8996-8749A744D448}" destId="{05B98AF7-7D4A-4517-B662-A2144C777351}" srcOrd="6" destOrd="0" presId="urn:microsoft.com/office/officeart/2005/8/layout/cycle8"/>
    <dgm:cxn modelId="{FBB909A4-ECB2-4B62-9CBC-5B330DD5F443}" type="presParOf" srcId="{4215F39A-B3D2-487E-8996-8749A744D448}" destId="{6ADE2736-2E31-420A-9E83-A01AF1BD2585}" srcOrd="7" destOrd="0" presId="urn:microsoft.com/office/officeart/2005/8/layout/cycle8"/>
    <dgm:cxn modelId="{418BDD6A-3FE5-4D76-8166-20A6AC2132B3}" type="presParOf" srcId="{4215F39A-B3D2-487E-8996-8749A744D448}" destId="{95D5A489-199A-4F48-A868-1B212262AFFA}" srcOrd="8" destOrd="0" presId="urn:microsoft.com/office/officeart/2005/8/layout/cycle8"/>
    <dgm:cxn modelId="{6CC0E0F9-6F35-4234-B293-B5D2146B5344}" type="presParOf" srcId="{4215F39A-B3D2-487E-8996-8749A744D448}" destId="{64DDB33D-81C4-44E8-B4E3-67546627510B}" srcOrd="9" destOrd="0" presId="urn:microsoft.com/office/officeart/2005/8/layout/cycle8"/>
    <dgm:cxn modelId="{B0FA8032-84AE-4B81-BB79-AF03613B0820}" type="presParOf" srcId="{4215F39A-B3D2-487E-8996-8749A744D448}" destId="{4F7BE770-25D2-4406-821C-93BD0B8E44A5}" srcOrd="10" destOrd="0" presId="urn:microsoft.com/office/officeart/2005/8/layout/cycle8"/>
    <dgm:cxn modelId="{8EB47318-D7DA-453E-9950-9ABA7513D73C}" type="presParOf" srcId="{4215F39A-B3D2-487E-8996-8749A744D448}" destId="{AAB89D98-FD3B-44E2-8474-C320895A663D}" srcOrd="11" destOrd="0" presId="urn:microsoft.com/office/officeart/2005/8/layout/cycle8"/>
    <dgm:cxn modelId="{8C235DC4-42EF-4214-B65C-C96D8D49E204}" type="presParOf" srcId="{4215F39A-B3D2-487E-8996-8749A744D448}" destId="{73A351F7-0A42-4D96-A59E-C22F60ED2ACF}" srcOrd="12" destOrd="0" presId="urn:microsoft.com/office/officeart/2005/8/layout/cycle8"/>
    <dgm:cxn modelId="{F009BF9F-7972-475B-8587-D8984F317F1A}" type="presParOf" srcId="{4215F39A-B3D2-487E-8996-8749A744D448}" destId="{7C87AF83-67B0-4EDE-B0BF-A64F32A0F2E3}" srcOrd="13" destOrd="0" presId="urn:microsoft.com/office/officeart/2005/8/layout/cycle8"/>
    <dgm:cxn modelId="{2FE2ADCF-0FDD-4A4D-8611-269162C507D7}" type="presParOf" srcId="{4215F39A-B3D2-487E-8996-8749A744D448}" destId="{10D293B4-0211-42EB-BAA0-49DDE80B24CF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34CF2D8-6B64-4C4D-B61F-6CE991996FA7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FE130E10-F800-4449-9C11-5D287D36D1D9}">
      <dgm:prSet phldrT="[Text]" custT="1"/>
      <dgm:spPr/>
      <dgm:t>
        <a:bodyPr/>
        <a:lstStyle/>
        <a:p>
          <a:r>
            <a:rPr lang="en-US" sz="4400" dirty="0"/>
            <a:t>At Work</a:t>
          </a:r>
        </a:p>
      </dgm:t>
    </dgm:pt>
    <dgm:pt modelId="{5AC0EE01-289E-42DB-8BD5-6F1A31F671BE}" type="parTrans" cxnId="{41F3F95E-C9BC-4349-80B0-D7B907E20A16}">
      <dgm:prSet/>
      <dgm:spPr/>
      <dgm:t>
        <a:bodyPr/>
        <a:lstStyle/>
        <a:p>
          <a:endParaRPr lang="en-US"/>
        </a:p>
      </dgm:t>
    </dgm:pt>
    <dgm:pt modelId="{78791A82-EFB9-4455-9D96-44A8C632488E}" type="sibTrans" cxnId="{41F3F95E-C9BC-4349-80B0-D7B907E20A16}">
      <dgm:prSet/>
      <dgm:spPr/>
      <dgm:t>
        <a:bodyPr/>
        <a:lstStyle/>
        <a:p>
          <a:endParaRPr lang="en-US"/>
        </a:p>
      </dgm:t>
    </dgm:pt>
    <dgm:pt modelId="{4EDE7849-5109-4447-9476-EB1496B10FC9}">
      <dgm:prSet phldrT="[Text]" custT="1"/>
      <dgm:spPr/>
      <dgm:t>
        <a:bodyPr/>
        <a:lstStyle/>
        <a:p>
          <a:r>
            <a:rPr lang="en-US" sz="3400" dirty="0"/>
            <a:t>At Home with Family</a:t>
          </a:r>
        </a:p>
      </dgm:t>
    </dgm:pt>
    <dgm:pt modelId="{FC856D08-6397-4E8B-BBEC-6D8FE3C9C821}" type="parTrans" cxnId="{94C6C905-6DDD-4700-9ABB-0DBCF1CCF0FB}">
      <dgm:prSet/>
      <dgm:spPr/>
      <dgm:t>
        <a:bodyPr/>
        <a:lstStyle/>
        <a:p>
          <a:endParaRPr lang="en-US"/>
        </a:p>
      </dgm:t>
    </dgm:pt>
    <dgm:pt modelId="{D82B7383-2DEB-4A89-A8C5-D27943DA26B2}" type="sibTrans" cxnId="{94C6C905-6DDD-4700-9ABB-0DBCF1CCF0FB}">
      <dgm:prSet/>
      <dgm:spPr/>
      <dgm:t>
        <a:bodyPr/>
        <a:lstStyle/>
        <a:p>
          <a:endParaRPr lang="en-US"/>
        </a:p>
      </dgm:t>
    </dgm:pt>
    <dgm:pt modelId="{25852F07-F9CD-4BFC-883B-E3BD7F79A72C}">
      <dgm:prSet phldrT="[Text]" custT="1"/>
      <dgm:spPr/>
      <dgm:t>
        <a:bodyPr/>
        <a:lstStyle/>
        <a:p>
          <a:r>
            <a:rPr lang="en-US" sz="2400" dirty="0"/>
            <a:t>Asleep and Dreaming</a:t>
          </a:r>
        </a:p>
      </dgm:t>
    </dgm:pt>
    <dgm:pt modelId="{BA5D16AA-36E5-47FD-BAC2-17FE6F3B1430}" type="parTrans" cxnId="{B8F1AA5B-CDD2-4B95-B339-F344998E0AD1}">
      <dgm:prSet/>
      <dgm:spPr/>
      <dgm:t>
        <a:bodyPr/>
        <a:lstStyle/>
        <a:p>
          <a:endParaRPr lang="en-US"/>
        </a:p>
      </dgm:t>
    </dgm:pt>
    <dgm:pt modelId="{9A8DC3CE-3D65-47E4-A41D-740BB3139997}" type="sibTrans" cxnId="{B8F1AA5B-CDD2-4B95-B339-F344998E0AD1}">
      <dgm:prSet/>
      <dgm:spPr/>
      <dgm:t>
        <a:bodyPr/>
        <a:lstStyle/>
        <a:p>
          <a:endParaRPr lang="en-US"/>
        </a:p>
      </dgm:t>
    </dgm:pt>
    <dgm:pt modelId="{4215F39A-B3D2-487E-8996-8749A744D448}" type="pres">
      <dgm:prSet presAssocID="{E34CF2D8-6B64-4C4D-B61F-6CE991996FA7}" presName="compositeShape" presStyleCnt="0">
        <dgm:presLayoutVars>
          <dgm:chMax val="7"/>
          <dgm:dir/>
          <dgm:resizeHandles val="exact"/>
        </dgm:presLayoutVars>
      </dgm:prSet>
      <dgm:spPr/>
    </dgm:pt>
    <dgm:pt modelId="{1596AA40-1D49-4BD5-9B6C-1182E846BCEE}" type="pres">
      <dgm:prSet presAssocID="{E34CF2D8-6B64-4C4D-B61F-6CE991996FA7}" presName="wedge1" presStyleLbl="node1" presStyleIdx="0" presStyleCnt="3"/>
      <dgm:spPr/>
    </dgm:pt>
    <dgm:pt modelId="{0FF49A70-943E-4087-91E8-0B0FF2C443C1}" type="pres">
      <dgm:prSet presAssocID="{E34CF2D8-6B64-4C4D-B61F-6CE991996FA7}" presName="dummy1a" presStyleCnt="0"/>
      <dgm:spPr/>
    </dgm:pt>
    <dgm:pt modelId="{D5CA9D8D-03AB-4670-B41D-FF1915AF4C21}" type="pres">
      <dgm:prSet presAssocID="{E34CF2D8-6B64-4C4D-B61F-6CE991996FA7}" presName="dummy1b" presStyleCnt="0"/>
      <dgm:spPr/>
    </dgm:pt>
    <dgm:pt modelId="{0CE08EA0-D1F0-4FA5-A582-706BECA8301E}" type="pres">
      <dgm:prSet presAssocID="{E34CF2D8-6B64-4C4D-B61F-6CE991996FA7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98FE7946-D08B-4F4B-9A65-4BC5310DA531}" type="pres">
      <dgm:prSet presAssocID="{E34CF2D8-6B64-4C4D-B61F-6CE991996FA7}" presName="wedge2" presStyleLbl="node1" presStyleIdx="1" presStyleCnt="3"/>
      <dgm:spPr/>
    </dgm:pt>
    <dgm:pt modelId="{DF869B86-4E3F-4557-9D7F-88340E352F73}" type="pres">
      <dgm:prSet presAssocID="{E34CF2D8-6B64-4C4D-B61F-6CE991996FA7}" presName="dummy2a" presStyleCnt="0"/>
      <dgm:spPr/>
    </dgm:pt>
    <dgm:pt modelId="{05B98AF7-7D4A-4517-B662-A2144C777351}" type="pres">
      <dgm:prSet presAssocID="{E34CF2D8-6B64-4C4D-B61F-6CE991996FA7}" presName="dummy2b" presStyleCnt="0"/>
      <dgm:spPr/>
    </dgm:pt>
    <dgm:pt modelId="{6ADE2736-2E31-420A-9E83-A01AF1BD2585}" type="pres">
      <dgm:prSet presAssocID="{E34CF2D8-6B64-4C4D-B61F-6CE991996FA7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95D5A489-199A-4F48-A868-1B212262AFFA}" type="pres">
      <dgm:prSet presAssocID="{E34CF2D8-6B64-4C4D-B61F-6CE991996FA7}" presName="wedge3" presStyleLbl="node1" presStyleIdx="2" presStyleCnt="3"/>
      <dgm:spPr/>
    </dgm:pt>
    <dgm:pt modelId="{64DDB33D-81C4-44E8-B4E3-67546627510B}" type="pres">
      <dgm:prSet presAssocID="{E34CF2D8-6B64-4C4D-B61F-6CE991996FA7}" presName="dummy3a" presStyleCnt="0"/>
      <dgm:spPr/>
    </dgm:pt>
    <dgm:pt modelId="{4F7BE770-25D2-4406-821C-93BD0B8E44A5}" type="pres">
      <dgm:prSet presAssocID="{E34CF2D8-6B64-4C4D-B61F-6CE991996FA7}" presName="dummy3b" presStyleCnt="0"/>
      <dgm:spPr/>
    </dgm:pt>
    <dgm:pt modelId="{AAB89D98-FD3B-44E2-8474-C320895A663D}" type="pres">
      <dgm:prSet presAssocID="{E34CF2D8-6B64-4C4D-B61F-6CE991996FA7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73A351F7-0A42-4D96-A59E-C22F60ED2ACF}" type="pres">
      <dgm:prSet presAssocID="{78791A82-EFB9-4455-9D96-44A8C632488E}" presName="arrowWedge1" presStyleLbl="fgSibTrans2D1" presStyleIdx="0" presStyleCnt="3"/>
      <dgm:spPr/>
    </dgm:pt>
    <dgm:pt modelId="{7C87AF83-67B0-4EDE-B0BF-A64F32A0F2E3}" type="pres">
      <dgm:prSet presAssocID="{D82B7383-2DEB-4A89-A8C5-D27943DA26B2}" presName="arrowWedge2" presStyleLbl="fgSibTrans2D1" presStyleIdx="1" presStyleCnt="3"/>
      <dgm:spPr/>
    </dgm:pt>
    <dgm:pt modelId="{DCA3AD4D-69E4-43AA-8C29-5327EB81EE77}" type="pres">
      <dgm:prSet presAssocID="{9A8DC3CE-3D65-47E4-A41D-740BB3139997}" presName="arrowWedge3" presStyleLbl="fgSibTrans2D1" presStyleIdx="2" presStyleCnt="3"/>
      <dgm:spPr/>
    </dgm:pt>
  </dgm:ptLst>
  <dgm:cxnLst>
    <dgm:cxn modelId="{94C6C905-6DDD-4700-9ABB-0DBCF1CCF0FB}" srcId="{E34CF2D8-6B64-4C4D-B61F-6CE991996FA7}" destId="{4EDE7849-5109-4447-9476-EB1496B10FC9}" srcOrd="1" destOrd="0" parTransId="{FC856D08-6397-4E8B-BBEC-6D8FE3C9C821}" sibTransId="{D82B7383-2DEB-4A89-A8C5-D27943DA26B2}"/>
    <dgm:cxn modelId="{B71A7A1F-EDA0-42BE-BE2C-744F7E7D18B5}" type="presOf" srcId="{4EDE7849-5109-4447-9476-EB1496B10FC9}" destId="{6ADE2736-2E31-420A-9E83-A01AF1BD2585}" srcOrd="1" destOrd="0" presId="urn:microsoft.com/office/officeart/2005/8/layout/cycle8"/>
    <dgm:cxn modelId="{78841528-514C-4627-800B-A95A1EA3D12D}" type="presOf" srcId="{4EDE7849-5109-4447-9476-EB1496B10FC9}" destId="{98FE7946-D08B-4F4B-9A65-4BC5310DA531}" srcOrd="0" destOrd="0" presId="urn:microsoft.com/office/officeart/2005/8/layout/cycle8"/>
    <dgm:cxn modelId="{BE71A52C-5364-4F6A-8978-D2356C8CB045}" type="presOf" srcId="{FE130E10-F800-4449-9C11-5D287D36D1D9}" destId="{1596AA40-1D49-4BD5-9B6C-1182E846BCEE}" srcOrd="0" destOrd="0" presId="urn:microsoft.com/office/officeart/2005/8/layout/cycle8"/>
    <dgm:cxn modelId="{4173852D-33DA-48D1-92FD-85EA4C4F6447}" type="presOf" srcId="{FE130E10-F800-4449-9C11-5D287D36D1D9}" destId="{0CE08EA0-D1F0-4FA5-A582-706BECA8301E}" srcOrd="1" destOrd="0" presId="urn:microsoft.com/office/officeart/2005/8/layout/cycle8"/>
    <dgm:cxn modelId="{B8F1AA5B-CDD2-4B95-B339-F344998E0AD1}" srcId="{E34CF2D8-6B64-4C4D-B61F-6CE991996FA7}" destId="{25852F07-F9CD-4BFC-883B-E3BD7F79A72C}" srcOrd="2" destOrd="0" parTransId="{BA5D16AA-36E5-47FD-BAC2-17FE6F3B1430}" sibTransId="{9A8DC3CE-3D65-47E4-A41D-740BB3139997}"/>
    <dgm:cxn modelId="{41F3F95E-C9BC-4349-80B0-D7B907E20A16}" srcId="{E34CF2D8-6B64-4C4D-B61F-6CE991996FA7}" destId="{FE130E10-F800-4449-9C11-5D287D36D1D9}" srcOrd="0" destOrd="0" parTransId="{5AC0EE01-289E-42DB-8BD5-6F1A31F671BE}" sibTransId="{78791A82-EFB9-4455-9D96-44A8C632488E}"/>
    <dgm:cxn modelId="{2282F863-499E-4822-940F-CAAC432DD5BD}" type="presOf" srcId="{25852F07-F9CD-4BFC-883B-E3BD7F79A72C}" destId="{AAB89D98-FD3B-44E2-8474-C320895A663D}" srcOrd="1" destOrd="0" presId="urn:microsoft.com/office/officeart/2005/8/layout/cycle8"/>
    <dgm:cxn modelId="{2874E2AF-5108-4530-84CD-D9E4E50DC568}" type="presOf" srcId="{25852F07-F9CD-4BFC-883B-E3BD7F79A72C}" destId="{95D5A489-199A-4F48-A868-1B212262AFFA}" srcOrd="0" destOrd="0" presId="urn:microsoft.com/office/officeart/2005/8/layout/cycle8"/>
    <dgm:cxn modelId="{5902EBE7-AF35-4478-AD08-A74C739748F6}" type="presOf" srcId="{E34CF2D8-6B64-4C4D-B61F-6CE991996FA7}" destId="{4215F39A-B3D2-487E-8996-8749A744D448}" srcOrd="0" destOrd="0" presId="urn:microsoft.com/office/officeart/2005/8/layout/cycle8"/>
    <dgm:cxn modelId="{F64F54CE-0B3D-4E35-BC43-7E506D75A418}" type="presParOf" srcId="{4215F39A-B3D2-487E-8996-8749A744D448}" destId="{1596AA40-1D49-4BD5-9B6C-1182E846BCEE}" srcOrd="0" destOrd="0" presId="urn:microsoft.com/office/officeart/2005/8/layout/cycle8"/>
    <dgm:cxn modelId="{864AB608-7174-4121-9BDC-3C12598EC26A}" type="presParOf" srcId="{4215F39A-B3D2-487E-8996-8749A744D448}" destId="{0FF49A70-943E-4087-91E8-0B0FF2C443C1}" srcOrd="1" destOrd="0" presId="urn:microsoft.com/office/officeart/2005/8/layout/cycle8"/>
    <dgm:cxn modelId="{7B8B84B7-EF3E-40BE-B84C-784777C98126}" type="presParOf" srcId="{4215F39A-B3D2-487E-8996-8749A744D448}" destId="{D5CA9D8D-03AB-4670-B41D-FF1915AF4C21}" srcOrd="2" destOrd="0" presId="urn:microsoft.com/office/officeart/2005/8/layout/cycle8"/>
    <dgm:cxn modelId="{647B4D9F-1C51-4D41-A8E1-AE5B756130F1}" type="presParOf" srcId="{4215F39A-B3D2-487E-8996-8749A744D448}" destId="{0CE08EA0-D1F0-4FA5-A582-706BECA8301E}" srcOrd="3" destOrd="0" presId="urn:microsoft.com/office/officeart/2005/8/layout/cycle8"/>
    <dgm:cxn modelId="{A4301A30-CFFA-4D13-8FE5-E323BCF1BCEC}" type="presParOf" srcId="{4215F39A-B3D2-487E-8996-8749A744D448}" destId="{98FE7946-D08B-4F4B-9A65-4BC5310DA531}" srcOrd="4" destOrd="0" presId="urn:microsoft.com/office/officeart/2005/8/layout/cycle8"/>
    <dgm:cxn modelId="{1EE67B7A-2601-4630-BB56-2328A9A32E63}" type="presParOf" srcId="{4215F39A-B3D2-487E-8996-8749A744D448}" destId="{DF869B86-4E3F-4557-9D7F-88340E352F73}" srcOrd="5" destOrd="0" presId="urn:microsoft.com/office/officeart/2005/8/layout/cycle8"/>
    <dgm:cxn modelId="{A4F289C6-8AFD-4173-8288-6717AC592A52}" type="presParOf" srcId="{4215F39A-B3D2-487E-8996-8749A744D448}" destId="{05B98AF7-7D4A-4517-B662-A2144C777351}" srcOrd="6" destOrd="0" presId="urn:microsoft.com/office/officeart/2005/8/layout/cycle8"/>
    <dgm:cxn modelId="{4A7ED853-2974-466C-9C43-A84FC903173D}" type="presParOf" srcId="{4215F39A-B3D2-487E-8996-8749A744D448}" destId="{6ADE2736-2E31-420A-9E83-A01AF1BD2585}" srcOrd="7" destOrd="0" presId="urn:microsoft.com/office/officeart/2005/8/layout/cycle8"/>
    <dgm:cxn modelId="{64714EBD-CAC7-49D7-B551-DCBC77B57234}" type="presParOf" srcId="{4215F39A-B3D2-487E-8996-8749A744D448}" destId="{95D5A489-199A-4F48-A868-1B212262AFFA}" srcOrd="8" destOrd="0" presId="urn:microsoft.com/office/officeart/2005/8/layout/cycle8"/>
    <dgm:cxn modelId="{2832A830-7544-427A-ADC1-19220E470119}" type="presParOf" srcId="{4215F39A-B3D2-487E-8996-8749A744D448}" destId="{64DDB33D-81C4-44E8-B4E3-67546627510B}" srcOrd="9" destOrd="0" presId="urn:microsoft.com/office/officeart/2005/8/layout/cycle8"/>
    <dgm:cxn modelId="{7F768A83-89C0-4ADF-9074-D547A57692EE}" type="presParOf" srcId="{4215F39A-B3D2-487E-8996-8749A744D448}" destId="{4F7BE770-25D2-4406-821C-93BD0B8E44A5}" srcOrd="10" destOrd="0" presId="urn:microsoft.com/office/officeart/2005/8/layout/cycle8"/>
    <dgm:cxn modelId="{1024B7E9-29A7-4328-B1A0-F02D75F2F37D}" type="presParOf" srcId="{4215F39A-B3D2-487E-8996-8749A744D448}" destId="{AAB89D98-FD3B-44E2-8474-C320895A663D}" srcOrd="11" destOrd="0" presId="urn:microsoft.com/office/officeart/2005/8/layout/cycle8"/>
    <dgm:cxn modelId="{EE435DA9-0E23-4C06-B464-3F03EDE77DB9}" type="presParOf" srcId="{4215F39A-B3D2-487E-8996-8749A744D448}" destId="{73A351F7-0A42-4D96-A59E-C22F60ED2ACF}" srcOrd="12" destOrd="0" presId="urn:microsoft.com/office/officeart/2005/8/layout/cycle8"/>
    <dgm:cxn modelId="{89D7E0F0-8AFC-4633-B031-47E7B8B38816}" type="presParOf" srcId="{4215F39A-B3D2-487E-8996-8749A744D448}" destId="{7C87AF83-67B0-4EDE-B0BF-A64F32A0F2E3}" srcOrd="13" destOrd="0" presId="urn:microsoft.com/office/officeart/2005/8/layout/cycle8"/>
    <dgm:cxn modelId="{C20A73A9-4D2F-4793-8F2E-25FDA8B5CF4C}" type="presParOf" srcId="{4215F39A-B3D2-487E-8996-8749A744D448}" destId="{DCA3AD4D-69E4-43AA-8C29-5327EB81EE77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34CF2D8-6B64-4C4D-B61F-6CE991996FA7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FE130E10-F800-4449-9C11-5D287D36D1D9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US" sz="4400" dirty="0"/>
            <a:t>At Work</a:t>
          </a:r>
        </a:p>
      </dgm:t>
    </dgm:pt>
    <dgm:pt modelId="{5AC0EE01-289E-42DB-8BD5-6F1A31F671BE}" type="parTrans" cxnId="{41F3F95E-C9BC-4349-80B0-D7B907E20A16}">
      <dgm:prSet/>
      <dgm:spPr/>
      <dgm:t>
        <a:bodyPr/>
        <a:lstStyle/>
        <a:p>
          <a:endParaRPr lang="en-US"/>
        </a:p>
      </dgm:t>
    </dgm:pt>
    <dgm:pt modelId="{78791A82-EFB9-4455-9D96-44A8C632488E}" type="sibTrans" cxnId="{41F3F95E-C9BC-4349-80B0-D7B907E20A16}">
      <dgm:prSet/>
      <dgm:spPr/>
      <dgm:t>
        <a:bodyPr/>
        <a:lstStyle/>
        <a:p>
          <a:endParaRPr lang="en-US"/>
        </a:p>
      </dgm:t>
    </dgm:pt>
    <dgm:pt modelId="{4EDE7849-5109-4447-9476-EB1496B10FC9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sz="3400" dirty="0"/>
            <a:t>At Home with Family</a:t>
          </a:r>
        </a:p>
      </dgm:t>
    </dgm:pt>
    <dgm:pt modelId="{FC856D08-6397-4E8B-BBEC-6D8FE3C9C821}" type="parTrans" cxnId="{94C6C905-6DDD-4700-9ABB-0DBCF1CCF0FB}">
      <dgm:prSet/>
      <dgm:spPr/>
      <dgm:t>
        <a:bodyPr/>
        <a:lstStyle/>
        <a:p>
          <a:endParaRPr lang="en-US"/>
        </a:p>
      </dgm:t>
    </dgm:pt>
    <dgm:pt modelId="{D82B7383-2DEB-4A89-A8C5-D27943DA26B2}" type="sibTrans" cxnId="{94C6C905-6DDD-4700-9ABB-0DBCF1CCF0FB}">
      <dgm:prSet/>
      <dgm:spPr/>
      <dgm:t>
        <a:bodyPr/>
        <a:lstStyle/>
        <a:p>
          <a:endParaRPr lang="en-US"/>
        </a:p>
      </dgm:t>
    </dgm:pt>
    <dgm:pt modelId="{25852F07-F9CD-4BFC-883B-E3BD7F79A72C}">
      <dgm:prSet phldrT="[Text]"/>
      <dgm:spPr>
        <a:solidFill>
          <a:schemeClr val="tx2">
            <a:lumMod val="75000"/>
          </a:schemeClr>
        </a:solidFill>
        <a:ln>
          <a:solidFill>
            <a:schemeClr val="tx2"/>
          </a:solidFill>
        </a:ln>
      </dgm:spPr>
      <dgm:t>
        <a:bodyPr/>
        <a:lstStyle/>
        <a:p>
          <a:r>
            <a:rPr lang="en-US" dirty="0"/>
            <a:t>Asleep and Dreaming</a:t>
          </a:r>
        </a:p>
      </dgm:t>
    </dgm:pt>
    <dgm:pt modelId="{BA5D16AA-36E5-47FD-BAC2-17FE6F3B1430}" type="parTrans" cxnId="{B8F1AA5B-CDD2-4B95-B339-F344998E0AD1}">
      <dgm:prSet/>
      <dgm:spPr/>
      <dgm:t>
        <a:bodyPr/>
        <a:lstStyle/>
        <a:p>
          <a:endParaRPr lang="en-US"/>
        </a:p>
      </dgm:t>
    </dgm:pt>
    <dgm:pt modelId="{9A8DC3CE-3D65-47E4-A41D-740BB3139997}" type="sibTrans" cxnId="{B8F1AA5B-CDD2-4B95-B339-F344998E0AD1}">
      <dgm:prSet/>
      <dgm:spPr/>
      <dgm:t>
        <a:bodyPr/>
        <a:lstStyle/>
        <a:p>
          <a:endParaRPr lang="en-US"/>
        </a:p>
      </dgm:t>
    </dgm:pt>
    <dgm:pt modelId="{4215F39A-B3D2-487E-8996-8749A744D448}" type="pres">
      <dgm:prSet presAssocID="{E34CF2D8-6B64-4C4D-B61F-6CE991996FA7}" presName="compositeShape" presStyleCnt="0">
        <dgm:presLayoutVars>
          <dgm:chMax val="7"/>
          <dgm:dir/>
          <dgm:resizeHandles val="exact"/>
        </dgm:presLayoutVars>
      </dgm:prSet>
      <dgm:spPr/>
    </dgm:pt>
    <dgm:pt modelId="{1596AA40-1D49-4BD5-9B6C-1182E846BCEE}" type="pres">
      <dgm:prSet presAssocID="{E34CF2D8-6B64-4C4D-B61F-6CE991996FA7}" presName="wedge1" presStyleLbl="node1" presStyleIdx="0" presStyleCnt="3" custLinFactNeighborX="-678" custLinFactNeighborY="0"/>
      <dgm:spPr/>
    </dgm:pt>
    <dgm:pt modelId="{0FF49A70-943E-4087-91E8-0B0FF2C443C1}" type="pres">
      <dgm:prSet presAssocID="{E34CF2D8-6B64-4C4D-B61F-6CE991996FA7}" presName="dummy1a" presStyleCnt="0"/>
      <dgm:spPr/>
    </dgm:pt>
    <dgm:pt modelId="{D5CA9D8D-03AB-4670-B41D-FF1915AF4C21}" type="pres">
      <dgm:prSet presAssocID="{E34CF2D8-6B64-4C4D-B61F-6CE991996FA7}" presName="dummy1b" presStyleCnt="0"/>
      <dgm:spPr/>
    </dgm:pt>
    <dgm:pt modelId="{0CE08EA0-D1F0-4FA5-A582-706BECA8301E}" type="pres">
      <dgm:prSet presAssocID="{E34CF2D8-6B64-4C4D-B61F-6CE991996FA7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98FE7946-D08B-4F4B-9A65-4BC5310DA531}" type="pres">
      <dgm:prSet presAssocID="{E34CF2D8-6B64-4C4D-B61F-6CE991996FA7}" presName="wedge2" presStyleLbl="node1" presStyleIdx="1" presStyleCnt="3"/>
      <dgm:spPr/>
    </dgm:pt>
    <dgm:pt modelId="{DF869B86-4E3F-4557-9D7F-88340E352F73}" type="pres">
      <dgm:prSet presAssocID="{E34CF2D8-6B64-4C4D-B61F-6CE991996FA7}" presName="dummy2a" presStyleCnt="0"/>
      <dgm:spPr/>
    </dgm:pt>
    <dgm:pt modelId="{05B98AF7-7D4A-4517-B662-A2144C777351}" type="pres">
      <dgm:prSet presAssocID="{E34CF2D8-6B64-4C4D-B61F-6CE991996FA7}" presName="dummy2b" presStyleCnt="0"/>
      <dgm:spPr/>
    </dgm:pt>
    <dgm:pt modelId="{6ADE2736-2E31-420A-9E83-A01AF1BD2585}" type="pres">
      <dgm:prSet presAssocID="{E34CF2D8-6B64-4C4D-B61F-6CE991996FA7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95D5A489-199A-4F48-A868-1B212262AFFA}" type="pres">
      <dgm:prSet presAssocID="{E34CF2D8-6B64-4C4D-B61F-6CE991996FA7}" presName="wedge3" presStyleLbl="node1" presStyleIdx="2" presStyleCnt="3"/>
      <dgm:spPr/>
    </dgm:pt>
    <dgm:pt modelId="{64DDB33D-81C4-44E8-B4E3-67546627510B}" type="pres">
      <dgm:prSet presAssocID="{E34CF2D8-6B64-4C4D-B61F-6CE991996FA7}" presName="dummy3a" presStyleCnt="0"/>
      <dgm:spPr/>
    </dgm:pt>
    <dgm:pt modelId="{4F7BE770-25D2-4406-821C-93BD0B8E44A5}" type="pres">
      <dgm:prSet presAssocID="{E34CF2D8-6B64-4C4D-B61F-6CE991996FA7}" presName="dummy3b" presStyleCnt="0"/>
      <dgm:spPr/>
    </dgm:pt>
    <dgm:pt modelId="{AAB89D98-FD3B-44E2-8474-C320895A663D}" type="pres">
      <dgm:prSet presAssocID="{E34CF2D8-6B64-4C4D-B61F-6CE991996FA7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73A351F7-0A42-4D96-A59E-C22F60ED2ACF}" type="pres">
      <dgm:prSet presAssocID="{78791A82-EFB9-4455-9D96-44A8C632488E}" presName="arrowWedge1" presStyleLbl="fgSibTrans2D1" presStyleIdx="0" presStyleCnt="3"/>
      <dgm:spPr/>
    </dgm:pt>
    <dgm:pt modelId="{7C87AF83-67B0-4EDE-B0BF-A64F32A0F2E3}" type="pres">
      <dgm:prSet presAssocID="{D82B7383-2DEB-4A89-A8C5-D27943DA26B2}" presName="arrowWedge2" presStyleLbl="fgSibTrans2D1" presStyleIdx="1" presStyleCnt="3"/>
      <dgm:spPr/>
    </dgm:pt>
    <dgm:pt modelId="{DCA3AD4D-69E4-43AA-8C29-5327EB81EE77}" type="pres">
      <dgm:prSet presAssocID="{9A8DC3CE-3D65-47E4-A41D-740BB3139997}" presName="arrowWedge3" presStyleLbl="fgSibTrans2D1" presStyleIdx="2" presStyleCnt="3"/>
      <dgm:spPr/>
    </dgm:pt>
  </dgm:ptLst>
  <dgm:cxnLst>
    <dgm:cxn modelId="{94C6C905-6DDD-4700-9ABB-0DBCF1CCF0FB}" srcId="{E34CF2D8-6B64-4C4D-B61F-6CE991996FA7}" destId="{4EDE7849-5109-4447-9476-EB1496B10FC9}" srcOrd="1" destOrd="0" parTransId="{FC856D08-6397-4E8B-BBEC-6D8FE3C9C821}" sibTransId="{D82B7383-2DEB-4A89-A8C5-D27943DA26B2}"/>
    <dgm:cxn modelId="{49100F0C-7CFF-4B61-B94B-114C06B294F2}" type="presOf" srcId="{FE130E10-F800-4449-9C11-5D287D36D1D9}" destId="{0CE08EA0-D1F0-4FA5-A582-706BECA8301E}" srcOrd="1" destOrd="0" presId="urn:microsoft.com/office/officeart/2005/8/layout/cycle8"/>
    <dgm:cxn modelId="{E3190D2E-19CD-4A17-8B2D-55B7BCC7C093}" type="presOf" srcId="{E34CF2D8-6B64-4C4D-B61F-6CE991996FA7}" destId="{4215F39A-B3D2-487E-8996-8749A744D448}" srcOrd="0" destOrd="0" presId="urn:microsoft.com/office/officeart/2005/8/layout/cycle8"/>
    <dgm:cxn modelId="{B8F1AA5B-CDD2-4B95-B339-F344998E0AD1}" srcId="{E34CF2D8-6B64-4C4D-B61F-6CE991996FA7}" destId="{25852F07-F9CD-4BFC-883B-E3BD7F79A72C}" srcOrd="2" destOrd="0" parTransId="{BA5D16AA-36E5-47FD-BAC2-17FE6F3B1430}" sibTransId="{9A8DC3CE-3D65-47E4-A41D-740BB3139997}"/>
    <dgm:cxn modelId="{41F3F95E-C9BC-4349-80B0-D7B907E20A16}" srcId="{E34CF2D8-6B64-4C4D-B61F-6CE991996FA7}" destId="{FE130E10-F800-4449-9C11-5D287D36D1D9}" srcOrd="0" destOrd="0" parTransId="{5AC0EE01-289E-42DB-8BD5-6F1A31F671BE}" sibTransId="{78791A82-EFB9-4455-9D96-44A8C632488E}"/>
    <dgm:cxn modelId="{AA53F27F-1D4A-4F5F-A031-8D3A5D855D02}" type="presOf" srcId="{25852F07-F9CD-4BFC-883B-E3BD7F79A72C}" destId="{AAB89D98-FD3B-44E2-8474-C320895A663D}" srcOrd="1" destOrd="0" presId="urn:microsoft.com/office/officeart/2005/8/layout/cycle8"/>
    <dgm:cxn modelId="{4C1FB586-95ED-41D4-A079-BF7D6157231A}" type="presOf" srcId="{4EDE7849-5109-4447-9476-EB1496B10FC9}" destId="{6ADE2736-2E31-420A-9E83-A01AF1BD2585}" srcOrd="1" destOrd="0" presId="urn:microsoft.com/office/officeart/2005/8/layout/cycle8"/>
    <dgm:cxn modelId="{5961ED97-A333-4A71-BC84-43FF4D0D5874}" type="presOf" srcId="{4EDE7849-5109-4447-9476-EB1496B10FC9}" destId="{98FE7946-D08B-4F4B-9A65-4BC5310DA531}" srcOrd="0" destOrd="0" presId="urn:microsoft.com/office/officeart/2005/8/layout/cycle8"/>
    <dgm:cxn modelId="{0A178FE2-D630-442C-B6E7-9BFBF19145CE}" type="presOf" srcId="{25852F07-F9CD-4BFC-883B-E3BD7F79A72C}" destId="{95D5A489-199A-4F48-A868-1B212262AFFA}" srcOrd="0" destOrd="0" presId="urn:microsoft.com/office/officeart/2005/8/layout/cycle8"/>
    <dgm:cxn modelId="{2D5E64F3-FD44-4D0E-8FA0-4FC4AC83F0B1}" type="presOf" srcId="{FE130E10-F800-4449-9C11-5D287D36D1D9}" destId="{1596AA40-1D49-4BD5-9B6C-1182E846BCEE}" srcOrd="0" destOrd="0" presId="urn:microsoft.com/office/officeart/2005/8/layout/cycle8"/>
    <dgm:cxn modelId="{CCF3AB86-3B8B-4C68-94FA-A0E362924E4D}" type="presParOf" srcId="{4215F39A-B3D2-487E-8996-8749A744D448}" destId="{1596AA40-1D49-4BD5-9B6C-1182E846BCEE}" srcOrd="0" destOrd="0" presId="urn:microsoft.com/office/officeart/2005/8/layout/cycle8"/>
    <dgm:cxn modelId="{0FC31344-0369-448A-88DC-4B16AD953BA3}" type="presParOf" srcId="{4215F39A-B3D2-487E-8996-8749A744D448}" destId="{0FF49A70-943E-4087-91E8-0B0FF2C443C1}" srcOrd="1" destOrd="0" presId="urn:microsoft.com/office/officeart/2005/8/layout/cycle8"/>
    <dgm:cxn modelId="{D9AD6661-375D-425B-912F-A4C344BF3C39}" type="presParOf" srcId="{4215F39A-B3D2-487E-8996-8749A744D448}" destId="{D5CA9D8D-03AB-4670-B41D-FF1915AF4C21}" srcOrd="2" destOrd="0" presId="urn:microsoft.com/office/officeart/2005/8/layout/cycle8"/>
    <dgm:cxn modelId="{ABD524C4-4735-4BCA-A49A-A0AED78A3DE6}" type="presParOf" srcId="{4215F39A-B3D2-487E-8996-8749A744D448}" destId="{0CE08EA0-D1F0-4FA5-A582-706BECA8301E}" srcOrd="3" destOrd="0" presId="urn:microsoft.com/office/officeart/2005/8/layout/cycle8"/>
    <dgm:cxn modelId="{CD69659D-5575-480C-9950-6498C13FD040}" type="presParOf" srcId="{4215F39A-B3D2-487E-8996-8749A744D448}" destId="{98FE7946-D08B-4F4B-9A65-4BC5310DA531}" srcOrd="4" destOrd="0" presId="urn:microsoft.com/office/officeart/2005/8/layout/cycle8"/>
    <dgm:cxn modelId="{F14E2A1D-4406-4702-AE33-09E5CE5DBC91}" type="presParOf" srcId="{4215F39A-B3D2-487E-8996-8749A744D448}" destId="{DF869B86-4E3F-4557-9D7F-88340E352F73}" srcOrd="5" destOrd="0" presId="urn:microsoft.com/office/officeart/2005/8/layout/cycle8"/>
    <dgm:cxn modelId="{6E8DE31F-5AEA-4FD3-A3EF-0A48610931BE}" type="presParOf" srcId="{4215F39A-B3D2-487E-8996-8749A744D448}" destId="{05B98AF7-7D4A-4517-B662-A2144C777351}" srcOrd="6" destOrd="0" presId="urn:microsoft.com/office/officeart/2005/8/layout/cycle8"/>
    <dgm:cxn modelId="{AB5AFAD8-08B5-4774-882C-A06B0EBB3418}" type="presParOf" srcId="{4215F39A-B3D2-487E-8996-8749A744D448}" destId="{6ADE2736-2E31-420A-9E83-A01AF1BD2585}" srcOrd="7" destOrd="0" presId="urn:microsoft.com/office/officeart/2005/8/layout/cycle8"/>
    <dgm:cxn modelId="{066A1CC2-6975-4B9D-AA0E-369A63B23038}" type="presParOf" srcId="{4215F39A-B3D2-487E-8996-8749A744D448}" destId="{95D5A489-199A-4F48-A868-1B212262AFFA}" srcOrd="8" destOrd="0" presId="urn:microsoft.com/office/officeart/2005/8/layout/cycle8"/>
    <dgm:cxn modelId="{9AFA2C5A-D621-42AB-8BA3-1705D55FAC3E}" type="presParOf" srcId="{4215F39A-B3D2-487E-8996-8749A744D448}" destId="{64DDB33D-81C4-44E8-B4E3-67546627510B}" srcOrd="9" destOrd="0" presId="urn:microsoft.com/office/officeart/2005/8/layout/cycle8"/>
    <dgm:cxn modelId="{F8D45691-C2BD-4991-9437-93954BA362DE}" type="presParOf" srcId="{4215F39A-B3D2-487E-8996-8749A744D448}" destId="{4F7BE770-25D2-4406-821C-93BD0B8E44A5}" srcOrd="10" destOrd="0" presId="urn:microsoft.com/office/officeart/2005/8/layout/cycle8"/>
    <dgm:cxn modelId="{77CFBAF7-A798-43AE-9329-35E75774FB75}" type="presParOf" srcId="{4215F39A-B3D2-487E-8996-8749A744D448}" destId="{AAB89D98-FD3B-44E2-8474-C320895A663D}" srcOrd="11" destOrd="0" presId="urn:microsoft.com/office/officeart/2005/8/layout/cycle8"/>
    <dgm:cxn modelId="{49DA599F-2387-4D33-98AE-BEA252B548AE}" type="presParOf" srcId="{4215F39A-B3D2-487E-8996-8749A744D448}" destId="{73A351F7-0A42-4D96-A59E-C22F60ED2ACF}" srcOrd="12" destOrd="0" presId="urn:microsoft.com/office/officeart/2005/8/layout/cycle8"/>
    <dgm:cxn modelId="{7250EAF9-A07E-46F3-BCFD-7B42001EB503}" type="presParOf" srcId="{4215F39A-B3D2-487E-8996-8749A744D448}" destId="{7C87AF83-67B0-4EDE-B0BF-A64F32A0F2E3}" srcOrd="13" destOrd="0" presId="urn:microsoft.com/office/officeart/2005/8/layout/cycle8"/>
    <dgm:cxn modelId="{8C672A15-5B0E-4AF7-83CA-2F43769E35C5}" type="presParOf" srcId="{4215F39A-B3D2-487E-8996-8749A744D448}" destId="{DCA3AD4D-69E4-43AA-8C29-5327EB81EE77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34CF2D8-6B64-4C4D-B61F-6CE991996FA7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FE130E10-F800-4449-9C11-5D287D36D1D9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sz="4400" dirty="0"/>
            <a:t>At Work</a:t>
          </a:r>
        </a:p>
      </dgm:t>
    </dgm:pt>
    <dgm:pt modelId="{5AC0EE01-289E-42DB-8BD5-6F1A31F671BE}" type="parTrans" cxnId="{41F3F95E-C9BC-4349-80B0-D7B907E20A16}">
      <dgm:prSet/>
      <dgm:spPr/>
      <dgm:t>
        <a:bodyPr/>
        <a:lstStyle/>
        <a:p>
          <a:endParaRPr lang="en-US"/>
        </a:p>
      </dgm:t>
    </dgm:pt>
    <dgm:pt modelId="{78791A82-EFB9-4455-9D96-44A8C632488E}" type="sibTrans" cxnId="{41F3F95E-C9BC-4349-80B0-D7B907E20A16}">
      <dgm:prSet/>
      <dgm:spPr/>
      <dgm:t>
        <a:bodyPr/>
        <a:lstStyle/>
        <a:p>
          <a:endParaRPr lang="en-US"/>
        </a:p>
      </dgm:t>
    </dgm:pt>
    <dgm:pt modelId="{4EDE7849-5109-4447-9476-EB1496B10FC9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US" sz="3400" dirty="0"/>
            <a:t>At Home with Family</a:t>
          </a:r>
        </a:p>
      </dgm:t>
    </dgm:pt>
    <dgm:pt modelId="{FC856D08-6397-4E8B-BBEC-6D8FE3C9C821}" type="parTrans" cxnId="{94C6C905-6DDD-4700-9ABB-0DBCF1CCF0FB}">
      <dgm:prSet/>
      <dgm:spPr/>
      <dgm:t>
        <a:bodyPr/>
        <a:lstStyle/>
        <a:p>
          <a:endParaRPr lang="en-US"/>
        </a:p>
      </dgm:t>
    </dgm:pt>
    <dgm:pt modelId="{D82B7383-2DEB-4A89-A8C5-D27943DA26B2}" type="sibTrans" cxnId="{94C6C905-6DDD-4700-9ABB-0DBCF1CCF0FB}">
      <dgm:prSet/>
      <dgm:spPr/>
      <dgm:t>
        <a:bodyPr/>
        <a:lstStyle/>
        <a:p>
          <a:endParaRPr lang="en-US"/>
        </a:p>
      </dgm:t>
    </dgm:pt>
    <dgm:pt modelId="{25852F07-F9CD-4BFC-883B-E3BD7F79A72C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/>
            <a:t>Asleep and Dreaming</a:t>
          </a:r>
        </a:p>
      </dgm:t>
    </dgm:pt>
    <dgm:pt modelId="{BA5D16AA-36E5-47FD-BAC2-17FE6F3B1430}" type="parTrans" cxnId="{B8F1AA5B-CDD2-4B95-B339-F344998E0AD1}">
      <dgm:prSet/>
      <dgm:spPr/>
      <dgm:t>
        <a:bodyPr/>
        <a:lstStyle/>
        <a:p>
          <a:endParaRPr lang="en-US"/>
        </a:p>
      </dgm:t>
    </dgm:pt>
    <dgm:pt modelId="{9A8DC3CE-3D65-47E4-A41D-740BB3139997}" type="sibTrans" cxnId="{B8F1AA5B-CDD2-4B95-B339-F344998E0AD1}">
      <dgm:prSet/>
      <dgm:spPr/>
      <dgm:t>
        <a:bodyPr/>
        <a:lstStyle/>
        <a:p>
          <a:endParaRPr lang="en-US"/>
        </a:p>
      </dgm:t>
    </dgm:pt>
    <dgm:pt modelId="{4215F39A-B3D2-487E-8996-8749A744D448}" type="pres">
      <dgm:prSet presAssocID="{E34CF2D8-6B64-4C4D-B61F-6CE991996FA7}" presName="compositeShape" presStyleCnt="0">
        <dgm:presLayoutVars>
          <dgm:chMax val="7"/>
          <dgm:dir/>
          <dgm:resizeHandles val="exact"/>
        </dgm:presLayoutVars>
      </dgm:prSet>
      <dgm:spPr/>
    </dgm:pt>
    <dgm:pt modelId="{1596AA40-1D49-4BD5-9B6C-1182E846BCEE}" type="pres">
      <dgm:prSet presAssocID="{E34CF2D8-6B64-4C4D-B61F-6CE991996FA7}" presName="wedge1" presStyleLbl="node1" presStyleIdx="0" presStyleCnt="3"/>
      <dgm:spPr/>
    </dgm:pt>
    <dgm:pt modelId="{0FF49A70-943E-4087-91E8-0B0FF2C443C1}" type="pres">
      <dgm:prSet presAssocID="{E34CF2D8-6B64-4C4D-B61F-6CE991996FA7}" presName="dummy1a" presStyleCnt="0"/>
      <dgm:spPr/>
    </dgm:pt>
    <dgm:pt modelId="{D5CA9D8D-03AB-4670-B41D-FF1915AF4C21}" type="pres">
      <dgm:prSet presAssocID="{E34CF2D8-6B64-4C4D-B61F-6CE991996FA7}" presName="dummy1b" presStyleCnt="0"/>
      <dgm:spPr/>
    </dgm:pt>
    <dgm:pt modelId="{0CE08EA0-D1F0-4FA5-A582-706BECA8301E}" type="pres">
      <dgm:prSet presAssocID="{E34CF2D8-6B64-4C4D-B61F-6CE991996FA7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98FE7946-D08B-4F4B-9A65-4BC5310DA531}" type="pres">
      <dgm:prSet presAssocID="{E34CF2D8-6B64-4C4D-B61F-6CE991996FA7}" presName="wedge2" presStyleLbl="node1" presStyleIdx="1" presStyleCnt="3"/>
      <dgm:spPr/>
    </dgm:pt>
    <dgm:pt modelId="{DF869B86-4E3F-4557-9D7F-88340E352F73}" type="pres">
      <dgm:prSet presAssocID="{E34CF2D8-6B64-4C4D-B61F-6CE991996FA7}" presName="dummy2a" presStyleCnt="0"/>
      <dgm:spPr/>
    </dgm:pt>
    <dgm:pt modelId="{05B98AF7-7D4A-4517-B662-A2144C777351}" type="pres">
      <dgm:prSet presAssocID="{E34CF2D8-6B64-4C4D-B61F-6CE991996FA7}" presName="dummy2b" presStyleCnt="0"/>
      <dgm:spPr/>
    </dgm:pt>
    <dgm:pt modelId="{6ADE2736-2E31-420A-9E83-A01AF1BD2585}" type="pres">
      <dgm:prSet presAssocID="{E34CF2D8-6B64-4C4D-B61F-6CE991996FA7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95D5A489-199A-4F48-A868-1B212262AFFA}" type="pres">
      <dgm:prSet presAssocID="{E34CF2D8-6B64-4C4D-B61F-6CE991996FA7}" presName="wedge3" presStyleLbl="node1" presStyleIdx="2" presStyleCnt="3" custLinFactNeighborX="1357" custLinFactNeighborY="679"/>
      <dgm:spPr/>
    </dgm:pt>
    <dgm:pt modelId="{64DDB33D-81C4-44E8-B4E3-67546627510B}" type="pres">
      <dgm:prSet presAssocID="{E34CF2D8-6B64-4C4D-B61F-6CE991996FA7}" presName="dummy3a" presStyleCnt="0"/>
      <dgm:spPr/>
    </dgm:pt>
    <dgm:pt modelId="{4F7BE770-25D2-4406-821C-93BD0B8E44A5}" type="pres">
      <dgm:prSet presAssocID="{E34CF2D8-6B64-4C4D-B61F-6CE991996FA7}" presName="dummy3b" presStyleCnt="0"/>
      <dgm:spPr/>
    </dgm:pt>
    <dgm:pt modelId="{AAB89D98-FD3B-44E2-8474-C320895A663D}" type="pres">
      <dgm:prSet presAssocID="{E34CF2D8-6B64-4C4D-B61F-6CE991996FA7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73A351F7-0A42-4D96-A59E-C22F60ED2ACF}" type="pres">
      <dgm:prSet presAssocID="{78791A82-EFB9-4455-9D96-44A8C632488E}" presName="arrowWedge1" presStyleLbl="fgSibTrans2D1" presStyleIdx="0" presStyleCnt="3"/>
      <dgm:spPr/>
    </dgm:pt>
    <dgm:pt modelId="{7C87AF83-67B0-4EDE-B0BF-A64F32A0F2E3}" type="pres">
      <dgm:prSet presAssocID="{D82B7383-2DEB-4A89-A8C5-D27943DA26B2}" presName="arrowWedge2" presStyleLbl="fgSibTrans2D1" presStyleIdx="1" presStyleCnt="3"/>
      <dgm:spPr/>
    </dgm:pt>
    <dgm:pt modelId="{DCA3AD4D-69E4-43AA-8C29-5327EB81EE77}" type="pres">
      <dgm:prSet presAssocID="{9A8DC3CE-3D65-47E4-A41D-740BB3139997}" presName="arrowWedge3" presStyleLbl="fgSibTrans2D1" presStyleIdx="2" presStyleCnt="3" custLinFactNeighborX="302" custLinFactNeighborY="-273"/>
      <dgm:spPr/>
    </dgm:pt>
  </dgm:ptLst>
  <dgm:cxnLst>
    <dgm:cxn modelId="{94C6C905-6DDD-4700-9ABB-0DBCF1CCF0FB}" srcId="{E34CF2D8-6B64-4C4D-B61F-6CE991996FA7}" destId="{4EDE7849-5109-4447-9476-EB1496B10FC9}" srcOrd="1" destOrd="0" parTransId="{FC856D08-6397-4E8B-BBEC-6D8FE3C9C821}" sibTransId="{D82B7383-2DEB-4A89-A8C5-D27943DA26B2}"/>
    <dgm:cxn modelId="{5FAC7834-BD3F-4382-B69E-098EE88D659B}" type="presOf" srcId="{FE130E10-F800-4449-9C11-5D287D36D1D9}" destId="{0CE08EA0-D1F0-4FA5-A582-706BECA8301E}" srcOrd="1" destOrd="0" presId="urn:microsoft.com/office/officeart/2005/8/layout/cycle8"/>
    <dgm:cxn modelId="{B8F1AA5B-CDD2-4B95-B339-F344998E0AD1}" srcId="{E34CF2D8-6B64-4C4D-B61F-6CE991996FA7}" destId="{25852F07-F9CD-4BFC-883B-E3BD7F79A72C}" srcOrd="2" destOrd="0" parTransId="{BA5D16AA-36E5-47FD-BAC2-17FE6F3B1430}" sibTransId="{9A8DC3CE-3D65-47E4-A41D-740BB3139997}"/>
    <dgm:cxn modelId="{41F3F95E-C9BC-4349-80B0-D7B907E20A16}" srcId="{E34CF2D8-6B64-4C4D-B61F-6CE991996FA7}" destId="{FE130E10-F800-4449-9C11-5D287D36D1D9}" srcOrd="0" destOrd="0" parTransId="{5AC0EE01-289E-42DB-8BD5-6F1A31F671BE}" sibTransId="{78791A82-EFB9-4455-9D96-44A8C632488E}"/>
    <dgm:cxn modelId="{9E4C1C80-B639-4417-ADB5-8D7A8D25CCBF}" type="presOf" srcId="{4EDE7849-5109-4447-9476-EB1496B10FC9}" destId="{98FE7946-D08B-4F4B-9A65-4BC5310DA531}" srcOrd="0" destOrd="0" presId="urn:microsoft.com/office/officeart/2005/8/layout/cycle8"/>
    <dgm:cxn modelId="{4A957683-184A-4622-A08B-6B5113475579}" type="presOf" srcId="{E34CF2D8-6B64-4C4D-B61F-6CE991996FA7}" destId="{4215F39A-B3D2-487E-8996-8749A744D448}" srcOrd="0" destOrd="0" presId="urn:microsoft.com/office/officeart/2005/8/layout/cycle8"/>
    <dgm:cxn modelId="{38770BBE-7BE8-48F9-9238-8E30DE371003}" type="presOf" srcId="{4EDE7849-5109-4447-9476-EB1496B10FC9}" destId="{6ADE2736-2E31-420A-9E83-A01AF1BD2585}" srcOrd="1" destOrd="0" presId="urn:microsoft.com/office/officeart/2005/8/layout/cycle8"/>
    <dgm:cxn modelId="{1AFE6EC8-0737-4D50-9C5A-7CC3002DD35E}" type="presOf" srcId="{25852F07-F9CD-4BFC-883B-E3BD7F79A72C}" destId="{95D5A489-199A-4F48-A868-1B212262AFFA}" srcOrd="0" destOrd="0" presId="urn:microsoft.com/office/officeart/2005/8/layout/cycle8"/>
    <dgm:cxn modelId="{495245CC-AEAC-4FC5-9C72-2B13B8D35B56}" type="presOf" srcId="{FE130E10-F800-4449-9C11-5D287D36D1D9}" destId="{1596AA40-1D49-4BD5-9B6C-1182E846BCEE}" srcOrd="0" destOrd="0" presId="urn:microsoft.com/office/officeart/2005/8/layout/cycle8"/>
    <dgm:cxn modelId="{2A1DA8DA-3090-4B53-9397-895AB1EAB674}" type="presOf" srcId="{25852F07-F9CD-4BFC-883B-E3BD7F79A72C}" destId="{AAB89D98-FD3B-44E2-8474-C320895A663D}" srcOrd="1" destOrd="0" presId="urn:microsoft.com/office/officeart/2005/8/layout/cycle8"/>
    <dgm:cxn modelId="{5C8DFFCE-8FC7-4D55-9A0A-579019E7CEF1}" type="presParOf" srcId="{4215F39A-B3D2-487E-8996-8749A744D448}" destId="{1596AA40-1D49-4BD5-9B6C-1182E846BCEE}" srcOrd="0" destOrd="0" presId="urn:microsoft.com/office/officeart/2005/8/layout/cycle8"/>
    <dgm:cxn modelId="{7096DAA3-9F13-418E-854D-8D50CF57681F}" type="presParOf" srcId="{4215F39A-B3D2-487E-8996-8749A744D448}" destId="{0FF49A70-943E-4087-91E8-0B0FF2C443C1}" srcOrd="1" destOrd="0" presId="urn:microsoft.com/office/officeart/2005/8/layout/cycle8"/>
    <dgm:cxn modelId="{6A6A3601-0028-4720-9AF5-8B36D2966370}" type="presParOf" srcId="{4215F39A-B3D2-487E-8996-8749A744D448}" destId="{D5CA9D8D-03AB-4670-B41D-FF1915AF4C21}" srcOrd="2" destOrd="0" presId="urn:microsoft.com/office/officeart/2005/8/layout/cycle8"/>
    <dgm:cxn modelId="{5AE87F99-0336-4273-99AC-8E74F3AA6D12}" type="presParOf" srcId="{4215F39A-B3D2-487E-8996-8749A744D448}" destId="{0CE08EA0-D1F0-4FA5-A582-706BECA8301E}" srcOrd="3" destOrd="0" presId="urn:microsoft.com/office/officeart/2005/8/layout/cycle8"/>
    <dgm:cxn modelId="{C355143B-4021-4E1A-9373-6376A74998E9}" type="presParOf" srcId="{4215F39A-B3D2-487E-8996-8749A744D448}" destId="{98FE7946-D08B-4F4B-9A65-4BC5310DA531}" srcOrd="4" destOrd="0" presId="urn:microsoft.com/office/officeart/2005/8/layout/cycle8"/>
    <dgm:cxn modelId="{C776BBF8-114C-4361-90F1-20A60A4D6790}" type="presParOf" srcId="{4215F39A-B3D2-487E-8996-8749A744D448}" destId="{DF869B86-4E3F-4557-9D7F-88340E352F73}" srcOrd="5" destOrd="0" presId="urn:microsoft.com/office/officeart/2005/8/layout/cycle8"/>
    <dgm:cxn modelId="{6C0AC93C-8C74-490E-AA82-0073ED11B064}" type="presParOf" srcId="{4215F39A-B3D2-487E-8996-8749A744D448}" destId="{05B98AF7-7D4A-4517-B662-A2144C777351}" srcOrd="6" destOrd="0" presId="urn:microsoft.com/office/officeart/2005/8/layout/cycle8"/>
    <dgm:cxn modelId="{C7A413D7-4853-45AA-AA65-C3DC1A737D30}" type="presParOf" srcId="{4215F39A-B3D2-487E-8996-8749A744D448}" destId="{6ADE2736-2E31-420A-9E83-A01AF1BD2585}" srcOrd="7" destOrd="0" presId="urn:microsoft.com/office/officeart/2005/8/layout/cycle8"/>
    <dgm:cxn modelId="{C04EE8C6-6B8C-46C6-A9CE-82CAFBF0F0A3}" type="presParOf" srcId="{4215F39A-B3D2-487E-8996-8749A744D448}" destId="{95D5A489-199A-4F48-A868-1B212262AFFA}" srcOrd="8" destOrd="0" presId="urn:microsoft.com/office/officeart/2005/8/layout/cycle8"/>
    <dgm:cxn modelId="{EFA46D27-887E-479D-9F8D-C61A218FDE78}" type="presParOf" srcId="{4215F39A-B3D2-487E-8996-8749A744D448}" destId="{64DDB33D-81C4-44E8-B4E3-67546627510B}" srcOrd="9" destOrd="0" presId="urn:microsoft.com/office/officeart/2005/8/layout/cycle8"/>
    <dgm:cxn modelId="{4FD7034A-B293-402D-B2F1-4DEAF84FBDC5}" type="presParOf" srcId="{4215F39A-B3D2-487E-8996-8749A744D448}" destId="{4F7BE770-25D2-4406-821C-93BD0B8E44A5}" srcOrd="10" destOrd="0" presId="urn:microsoft.com/office/officeart/2005/8/layout/cycle8"/>
    <dgm:cxn modelId="{2C3CBDB1-6782-4705-A5EA-2D417DE5B1C2}" type="presParOf" srcId="{4215F39A-B3D2-487E-8996-8749A744D448}" destId="{AAB89D98-FD3B-44E2-8474-C320895A663D}" srcOrd="11" destOrd="0" presId="urn:microsoft.com/office/officeart/2005/8/layout/cycle8"/>
    <dgm:cxn modelId="{DB5859D4-4B73-4A06-907E-F54CFE969121}" type="presParOf" srcId="{4215F39A-B3D2-487E-8996-8749A744D448}" destId="{73A351F7-0A42-4D96-A59E-C22F60ED2ACF}" srcOrd="12" destOrd="0" presId="urn:microsoft.com/office/officeart/2005/8/layout/cycle8"/>
    <dgm:cxn modelId="{B9E76899-18F1-4A26-AAA0-1573B76CC0AF}" type="presParOf" srcId="{4215F39A-B3D2-487E-8996-8749A744D448}" destId="{7C87AF83-67B0-4EDE-B0BF-A64F32A0F2E3}" srcOrd="13" destOrd="0" presId="urn:microsoft.com/office/officeart/2005/8/layout/cycle8"/>
    <dgm:cxn modelId="{569C7C61-4D3F-48FD-9EB5-808A93044EA2}" type="presParOf" srcId="{4215F39A-B3D2-487E-8996-8749A744D448}" destId="{DCA3AD4D-69E4-43AA-8C29-5327EB81EE77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96AA40-1D49-4BD5-9B6C-1182E846BCEE}">
      <dsp:nvSpPr>
        <dsp:cNvPr id="0" name=""/>
        <dsp:cNvSpPr/>
      </dsp:nvSpPr>
      <dsp:spPr>
        <a:xfrm>
          <a:off x="3698021" y="347700"/>
          <a:ext cx="4493361" cy="4493361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At Work</a:t>
          </a:r>
        </a:p>
      </dsp:txBody>
      <dsp:txXfrm>
        <a:off x="6066129" y="1299865"/>
        <a:ext cx="1604772" cy="1337310"/>
      </dsp:txXfrm>
    </dsp:sp>
    <dsp:sp modelId="{98FE7946-D08B-4F4B-9A65-4BC5310DA531}">
      <dsp:nvSpPr>
        <dsp:cNvPr id="0" name=""/>
        <dsp:cNvSpPr/>
      </dsp:nvSpPr>
      <dsp:spPr>
        <a:xfrm>
          <a:off x="3605479" y="508177"/>
          <a:ext cx="4493361" cy="4493361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4675327" y="3423513"/>
        <a:ext cx="2407158" cy="1176832"/>
      </dsp:txXfrm>
    </dsp:sp>
    <dsp:sp modelId="{95D5A489-199A-4F48-A868-1B212262AFFA}">
      <dsp:nvSpPr>
        <dsp:cNvPr id="0" name=""/>
        <dsp:cNvSpPr/>
      </dsp:nvSpPr>
      <dsp:spPr>
        <a:xfrm>
          <a:off x="3512937" y="347700"/>
          <a:ext cx="4493361" cy="4493361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4033418" y="1299865"/>
        <a:ext cx="1604772" cy="1337310"/>
      </dsp:txXfrm>
    </dsp:sp>
    <dsp:sp modelId="{73A351F7-0A42-4D96-A59E-C22F60ED2ACF}">
      <dsp:nvSpPr>
        <dsp:cNvPr id="0" name=""/>
        <dsp:cNvSpPr/>
      </dsp:nvSpPr>
      <dsp:spPr>
        <a:xfrm>
          <a:off x="3420231" y="69540"/>
          <a:ext cx="5049682" cy="5049682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8684F8-2E54-4DCB-83B0-670664C20540}">
      <dsp:nvSpPr>
        <dsp:cNvPr id="0" name=""/>
        <dsp:cNvSpPr/>
      </dsp:nvSpPr>
      <dsp:spPr>
        <a:xfrm>
          <a:off x="3327318" y="229733"/>
          <a:ext cx="5049682" cy="5049682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6206D9-D585-4894-9DA8-A9D819E2F4C5}">
      <dsp:nvSpPr>
        <dsp:cNvPr id="0" name=""/>
        <dsp:cNvSpPr/>
      </dsp:nvSpPr>
      <dsp:spPr>
        <a:xfrm>
          <a:off x="3234405" y="69540"/>
          <a:ext cx="5049682" cy="5049682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96AA40-1D49-4BD5-9B6C-1182E846BCEE}">
      <dsp:nvSpPr>
        <dsp:cNvPr id="0" name=""/>
        <dsp:cNvSpPr/>
      </dsp:nvSpPr>
      <dsp:spPr>
        <a:xfrm>
          <a:off x="3698021" y="332468"/>
          <a:ext cx="4493361" cy="4493361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At Work</a:t>
          </a:r>
        </a:p>
      </dsp:txBody>
      <dsp:txXfrm>
        <a:off x="6066129" y="1284632"/>
        <a:ext cx="1604772" cy="1337310"/>
      </dsp:txXfrm>
    </dsp:sp>
    <dsp:sp modelId="{98FE7946-D08B-4F4B-9A65-4BC5310DA531}">
      <dsp:nvSpPr>
        <dsp:cNvPr id="0" name=""/>
        <dsp:cNvSpPr/>
      </dsp:nvSpPr>
      <dsp:spPr>
        <a:xfrm>
          <a:off x="3605479" y="508177"/>
          <a:ext cx="4493361" cy="4493361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At Home with Family</a:t>
          </a:r>
        </a:p>
      </dsp:txBody>
      <dsp:txXfrm>
        <a:off x="4675327" y="3423513"/>
        <a:ext cx="2407158" cy="1176832"/>
      </dsp:txXfrm>
    </dsp:sp>
    <dsp:sp modelId="{95D5A489-199A-4F48-A868-1B212262AFFA}">
      <dsp:nvSpPr>
        <dsp:cNvPr id="0" name=""/>
        <dsp:cNvSpPr/>
      </dsp:nvSpPr>
      <dsp:spPr>
        <a:xfrm>
          <a:off x="3512937" y="347700"/>
          <a:ext cx="4493361" cy="4493361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 dirty="0"/>
        </a:p>
      </dsp:txBody>
      <dsp:txXfrm>
        <a:off x="4033418" y="1299865"/>
        <a:ext cx="1604772" cy="1337310"/>
      </dsp:txXfrm>
    </dsp:sp>
    <dsp:sp modelId="{73A351F7-0A42-4D96-A59E-C22F60ED2ACF}">
      <dsp:nvSpPr>
        <dsp:cNvPr id="0" name=""/>
        <dsp:cNvSpPr/>
      </dsp:nvSpPr>
      <dsp:spPr>
        <a:xfrm>
          <a:off x="3420231" y="54307"/>
          <a:ext cx="5049682" cy="5049682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87AF83-67B0-4EDE-B0BF-A64F32A0F2E3}">
      <dsp:nvSpPr>
        <dsp:cNvPr id="0" name=""/>
        <dsp:cNvSpPr/>
      </dsp:nvSpPr>
      <dsp:spPr>
        <a:xfrm>
          <a:off x="3327318" y="229733"/>
          <a:ext cx="5049682" cy="5049682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D293B4-0211-42EB-BAA0-49DDE80B24CF}">
      <dsp:nvSpPr>
        <dsp:cNvPr id="0" name=""/>
        <dsp:cNvSpPr/>
      </dsp:nvSpPr>
      <dsp:spPr>
        <a:xfrm>
          <a:off x="3234405" y="69540"/>
          <a:ext cx="5049682" cy="5049682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96AA40-1D49-4BD5-9B6C-1182E846BCEE}">
      <dsp:nvSpPr>
        <dsp:cNvPr id="0" name=""/>
        <dsp:cNvSpPr/>
      </dsp:nvSpPr>
      <dsp:spPr>
        <a:xfrm>
          <a:off x="3698021" y="347700"/>
          <a:ext cx="4493361" cy="4493361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At Work</a:t>
          </a:r>
        </a:p>
      </dsp:txBody>
      <dsp:txXfrm>
        <a:off x="6066129" y="1299865"/>
        <a:ext cx="1604772" cy="1337310"/>
      </dsp:txXfrm>
    </dsp:sp>
    <dsp:sp modelId="{98FE7946-D08B-4F4B-9A65-4BC5310DA531}">
      <dsp:nvSpPr>
        <dsp:cNvPr id="0" name=""/>
        <dsp:cNvSpPr/>
      </dsp:nvSpPr>
      <dsp:spPr>
        <a:xfrm>
          <a:off x="3605479" y="508177"/>
          <a:ext cx="4493361" cy="4493361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At Home with Family</a:t>
          </a:r>
        </a:p>
      </dsp:txBody>
      <dsp:txXfrm>
        <a:off x="4675327" y="3423513"/>
        <a:ext cx="2407158" cy="1176832"/>
      </dsp:txXfrm>
    </dsp:sp>
    <dsp:sp modelId="{95D5A489-199A-4F48-A868-1B212262AFFA}">
      <dsp:nvSpPr>
        <dsp:cNvPr id="0" name=""/>
        <dsp:cNvSpPr/>
      </dsp:nvSpPr>
      <dsp:spPr>
        <a:xfrm>
          <a:off x="3512937" y="347700"/>
          <a:ext cx="4493361" cy="4493361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Asleep and Dreaming</a:t>
          </a:r>
        </a:p>
      </dsp:txBody>
      <dsp:txXfrm>
        <a:off x="4033418" y="1299865"/>
        <a:ext cx="1604772" cy="1337310"/>
      </dsp:txXfrm>
    </dsp:sp>
    <dsp:sp modelId="{73A351F7-0A42-4D96-A59E-C22F60ED2ACF}">
      <dsp:nvSpPr>
        <dsp:cNvPr id="0" name=""/>
        <dsp:cNvSpPr/>
      </dsp:nvSpPr>
      <dsp:spPr>
        <a:xfrm>
          <a:off x="3420231" y="69540"/>
          <a:ext cx="5049682" cy="5049682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87AF83-67B0-4EDE-B0BF-A64F32A0F2E3}">
      <dsp:nvSpPr>
        <dsp:cNvPr id="0" name=""/>
        <dsp:cNvSpPr/>
      </dsp:nvSpPr>
      <dsp:spPr>
        <a:xfrm>
          <a:off x="3327318" y="229733"/>
          <a:ext cx="5049682" cy="5049682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A3AD4D-69E4-43AA-8C29-5327EB81EE77}">
      <dsp:nvSpPr>
        <dsp:cNvPr id="0" name=""/>
        <dsp:cNvSpPr/>
      </dsp:nvSpPr>
      <dsp:spPr>
        <a:xfrm>
          <a:off x="3234405" y="69540"/>
          <a:ext cx="5049682" cy="5049682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96AA40-1D49-4BD5-9B6C-1182E846BCEE}">
      <dsp:nvSpPr>
        <dsp:cNvPr id="0" name=""/>
        <dsp:cNvSpPr/>
      </dsp:nvSpPr>
      <dsp:spPr>
        <a:xfrm>
          <a:off x="3667556" y="347700"/>
          <a:ext cx="4493361" cy="4493361"/>
        </a:xfrm>
        <a:prstGeom prst="pie">
          <a:avLst>
            <a:gd name="adj1" fmla="val 16200000"/>
            <a:gd name="adj2" fmla="val 180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At Work</a:t>
          </a:r>
        </a:p>
      </dsp:txBody>
      <dsp:txXfrm>
        <a:off x="6035664" y="1299865"/>
        <a:ext cx="1604772" cy="1337310"/>
      </dsp:txXfrm>
    </dsp:sp>
    <dsp:sp modelId="{98FE7946-D08B-4F4B-9A65-4BC5310DA531}">
      <dsp:nvSpPr>
        <dsp:cNvPr id="0" name=""/>
        <dsp:cNvSpPr/>
      </dsp:nvSpPr>
      <dsp:spPr>
        <a:xfrm>
          <a:off x="3605479" y="508177"/>
          <a:ext cx="4493361" cy="4493361"/>
        </a:xfrm>
        <a:prstGeom prst="pie">
          <a:avLst>
            <a:gd name="adj1" fmla="val 1800000"/>
            <a:gd name="adj2" fmla="val 9000000"/>
          </a:avLst>
        </a:prstGeom>
        <a:solidFill>
          <a:schemeClr val="tx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At Home with Family</a:t>
          </a:r>
        </a:p>
      </dsp:txBody>
      <dsp:txXfrm>
        <a:off x="4675327" y="3423513"/>
        <a:ext cx="2407158" cy="1176832"/>
      </dsp:txXfrm>
    </dsp:sp>
    <dsp:sp modelId="{95D5A489-199A-4F48-A868-1B212262AFFA}">
      <dsp:nvSpPr>
        <dsp:cNvPr id="0" name=""/>
        <dsp:cNvSpPr/>
      </dsp:nvSpPr>
      <dsp:spPr>
        <a:xfrm>
          <a:off x="3512937" y="347700"/>
          <a:ext cx="4493361" cy="4493361"/>
        </a:xfrm>
        <a:prstGeom prst="pie">
          <a:avLst>
            <a:gd name="adj1" fmla="val 9000000"/>
            <a:gd name="adj2" fmla="val 16200000"/>
          </a:avLst>
        </a:prstGeom>
        <a:solidFill>
          <a:schemeClr val="tx2">
            <a:lumMod val="75000"/>
          </a:schemeClr>
        </a:solidFill>
        <a:ln w="127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Asleep and Dreaming</a:t>
          </a:r>
        </a:p>
      </dsp:txBody>
      <dsp:txXfrm>
        <a:off x="4033418" y="1299865"/>
        <a:ext cx="1604772" cy="1337310"/>
      </dsp:txXfrm>
    </dsp:sp>
    <dsp:sp modelId="{73A351F7-0A42-4D96-A59E-C22F60ED2ACF}">
      <dsp:nvSpPr>
        <dsp:cNvPr id="0" name=""/>
        <dsp:cNvSpPr/>
      </dsp:nvSpPr>
      <dsp:spPr>
        <a:xfrm>
          <a:off x="3389766" y="69540"/>
          <a:ext cx="5049682" cy="5049682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87AF83-67B0-4EDE-B0BF-A64F32A0F2E3}">
      <dsp:nvSpPr>
        <dsp:cNvPr id="0" name=""/>
        <dsp:cNvSpPr/>
      </dsp:nvSpPr>
      <dsp:spPr>
        <a:xfrm>
          <a:off x="3327318" y="229733"/>
          <a:ext cx="5049682" cy="5049682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A3AD4D-69E4-43AA-8C29-5327EB81EE77}">
      <dsp:nvSpPr>
        <dsp:cNvPr id="0" name=""/>
        <dsp:cNvSpPr/>
      </dsp:nvSpPr>
      <dsp:spPr>
        <a:xfrm>
          <a:off x="3234405" y="69540"/>
          <a:ext cx="5049682" cy="5049682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96AA40-1D49-4BD5-9B6C-1182E846BCEE}">
      <dsp:nvSpPr>
        <dsp:cNvPr id="0" name=""/>
        <dsp:cNvSpPr/>
      </dsp:nvSpPr>
      <dsp:spPr>
        <a:xfrm>
          <a:off x="3698021" y="347700"/>
          <a:ext cx="4493361" cy="4493361"/>
        </a:xfrm>
        <a:prstGeom prst="pie">
          <a:avLst>
            <a:gd name="adj1" fmla="val 16200000"/>
            <a:gd name="adj2" fmla="val 1800000"/>
          </a:avLst>
        </a:prstGeom>
        <a:solidFill>
          <a:schemeClr val="tx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At Work</a:t>
          </a:r>
        </a:p>
      </dsp:txBody>
      <dsp:txXfrm>
        <a:off x="6066129" y="1299865"/>
        <a:ext cx="1604772" cy="1337310"/>
      </dsp:txXfrm>
    </dsp:sp>
    <dsp:sp modelId="{98FE7946-D08B-4F4B-9A65-4BC5310DA531}">
      <dsp:nvSpPr>
        <dsp:cNvPr id="0" name=""/>
        <dsp:cNvSpPr/>
      </dsp:nvSpPr>
      <dsp:spPr>
        <a:xfrm>
          <a:off x="3605479" y="508177"/>
          <a:ext cx="4493361" cy="4493361"/>
        </a:xfrm>
        <a:prstGeom prst="pie">
          <a:avLst>
            <a:gd name="adj1" fmla="val 1800000"/>
            <a:gd name="adj2" fmla="val 900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At Home with Family</a:t>
          </a:r>
        </a:p>
      </dsp:txBody>
      <dsp:txXfrm>
        <a:off x="4675327" y="3423513"/>
        <a:ext cx="2407158" cy="1176832"/>
      </dsp:txXfrm>
    </dsp:sp>
    <dsp:sp modelId="{95D5A489-199A-4F48-A868-1B212262AFFA}">
      <dsp:nvSpPr>
        <dsp:cNvPr id="0" name=""/>
        <dsp:cNvSpPr/>
      </dsp:nvSpPr>
      <dsp:spPr>
        <a:xfrm>
          <a:off x="3573912" y="378210"/>
          <a:ext cx="4493361" cy="4493361"/>
        </a:xfrm>
        <a:prstGeom prst="pie">
          <a:avLst>
            <a:gd name="adj1" fmla="val 9000000"/>
            <a:gd name="adj2" fmla="val 1620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Asleep and Dreaming</a:t>
          </a:r>
        </a:p>
      </dsp:txBody>
      <dsp:txXfrm>
        <a:off x="4094393" y="1330375"/>
        <a:ext cx="1604772" cy="1337310"/>
      </dsp:txXfrm>
    </dsp:sp>
    <dsp:sp modelId="{73A351F7-0A42-4D96-A59E-C22F60ED2ACF}">
      <dsp:nvSpPr>
        <dsp:cNvPr id="0" name=""/>
        <dsp:cNvSpPr/>
      </dsp:nvSpPr>
      <dsp:spPr>
        <a:xfrm>
          <a:off x="3420231" y="69540"/>
          <a:ext cx="5049682" cy="5049682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87AF83-67B0-4EDE-B0BF-A64F32A0F2E3}">
      <dsp:nvSpPr>
        <dsp:cNvPr id="0" name=""/>
        <dsp:cNvSpPr/>
      </dsp:nvSpPr>
      <dsp:spPr>
        <a:xfrm>
          <a:off x="3327318" y="229733"/>
          <a:ext cx="5049682" cy="5049682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A3AD4D-69E4-43AA-8C29-5327EB81EE77}">
      <dsp:nvSpPr>
        <dsp:cNvPr id="0" name=""/>
        <dsp:cNvSpPr/>
      </dsp:nvSpPr>
      <dsp:spPr>
        <a:xfrm>
          <a:off x="3310630" y="86264"/>
          <a:ext cx="5049682" cy="5049682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833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228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11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7697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463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8654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042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468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454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539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070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865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595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77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757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534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85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5024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ream-wizard.com/" TargetMode="External"/><Relationship Id="rId2" Type="http://schemas.openxmlformats.org/officeDocument/2006/relationships/hyperlink" Target="http://www.dr-dream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lexrandall5.com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5840" y="671885"/>
            <a:ext cx="6978926" cy="3293222"/>
          </a:xfrm>
        </p:spPr>
        <p:txBody>
          <a:bodyPr>
            <a:normAutofit fontScale="90000"/>
          </a:bodyPr>
          <a:lstStyle/>
          <a:p>
            <a:r>
              <a:rPr lang="en-US" sz="8000" dirty="0"/>
              <a:t>Dreams </a:t>
            </a:r>
            <a:br>
              <a:rPr lang="en-US" sz="8000" dirty="0"/>
            </a:br>
            <a:r>
              <a:rPr lang="en-US" sz="8000" dirty="0"/>
              <a:t>and the </a:t>
            </a:r>
            <a:br>
              <a:rPr lang="en-US" sz="8000" dirty="0"/>
            </a:br>
            <a:r>
              <a:rPr lang="en-US" sz="8000" dirty="0"/>
              <a:t>Spirit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5840" y="4301713"/>
            <a:ext cx="5623560" cy="924339"/>
          </a:xfrm>
        </p:spPr>
        <p:txBody>
          <a:bodyPr>
            <a:normAutofit/>
          </a:bodyPr>
          <a:lstStyle/>
          <a:p>
            <a:r>
              <a:rPr lang="en-US" dirty="0"/>
              <a:t>Dr. Alexander Randall 5</a:t>
            </a:r>
            <a:r>
              <a:rPr lang="en-US" baseline="30000" dirty="0"/>
              <a:t>th</a:t>
            </a:r>
            <a:endParaRPr lang="en-US" dirty="0"/>
          </a:p>
          <a:p>
            <a:r>
              <a:rPr lang="en-US" dirty="0"/>
              <a:t>Professor of Digital Media Communication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5106" y="0"/>
            <a:ext cx="5296894" cy="690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12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5FC2D-401A-1528-25A3-478BB2A25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of you…?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ADAE7-EBB1-A302-B319-E9F2AEC1C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Record 4-5 dreams every night?</a:t>
            </a:r>
          </a:p>
          <a:p>
            <a:r>
              <a:rPr lang="en-US" sz="3200" dirty="0"/>
              <a:t>Record one or two dreams every night? </a:t>
            </a:r>
          </a:p>
          <a:p>
            <a:r>
              <a:rPr lang="en-US" sz="3200" dirty="0"/>
              <a:t>Record a dream every few days</a:t>
            </a:r>
          </a:p>
          <a:p>
            <a:r>
              <a:rPr lang="en-US" sz="3200" dirty="0"/>
              <a:t>How many have a dream journal beside the bed? </a:t>
            </a:r>
          </a:p>
          <a:p>
            <a:r>
              <a:rPr lang="en-US" sz="3200" dirty="0"/>
              <a:t>How many remember a dream every few days?</a:t>
            </a:r>
          </a:p>
          <a:p>
            <a:r>
              <a:rPr lang="en-US" sz="3200" dirty="0"/>
              <a:t>Remember a dream a few times a year? </a:t>
            </a:r>
          </a:p>
          <a:p>
            <a:r>
              <a:rPr lang="en-US" sz="3200" dirty="0"/>
              <a:t>Haven’t remembered a dream in a long time? </a:t>
            </a:r>
          </a:p>
        </p:txBody>
      </p:sp>
    </p:spTree>
    <p:extLst>
      <p:ext uri="{BB962C8B-B14F-4D97-AF65-F5344CB8AC3E}">
        <p14:creationId xmlns:p14="http://schemas.microsoft.com/office/powerpoint/2010/main" val="4071610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997D9-C435-6843-7139-920D44274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D3455-5DB4-C050-9DF9-27E2A54FC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9E7EB-5F19-5AA3-5685-71A2B90A4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Start a notebook. </a:t>
            </a:r>
          </a:p>
          <a:p>
            <a:r>
              <a:rPr lang="en-US" sz="3200" dirty="0"/>
              <a:t>In the evening – download the day. Get rid of it! </a:t>
            </a:r>
          </a:p>
          <a:p>
            <a:r>
              <a:rPr lang="en-US" sz="3200" dirty="0"/>
              <a:t>Draw a line. Start the new day as you go to sleep</a:t>
            </a:r>
          </a:p>
        </p:txBody>
      </p:sp>
    </p:spTree>
    <p:extLst>
      <p:ext uri="{BB962C8B-B14F-4D97-AF65-F5344CB8AC3E}">
        <p14:creationId xmlns:p14="http://schemas.microsoft.com/office/powerpoint/2010/main" val="3933290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1F5D1-F808-A20E-7A61-43B5FC660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0DF86-2AE4-8999-8BEE-8ADC1BDE2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FDC3A-5BF0-F013-C859-934C62BCB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Start a notebook. </a:t>
            </a:r>
          </a:p>
          <a:p>
            <a:r>
              <a:rPr lang="en-US" sz="3200" dirty="0"/>
              <a:t>In the evening – download the day. Get rid of it! </a:t>
            </a:r>
          </a:p>
          <a:p>
            <a:r>
              <a:rPr lang="en-US" sz="3200" dirty="0"/>
              <a:t>Draw a line. Start the new day as you go to sleep</a:t>
            </a:r>
          </a:p>
          <a:p>
            <a:endParaRPr lang="en-US" sz="3200" dirty="0"/>
          </a:p>
          <a:p>
            <a:r>
              <a:rPr lang="en-US" sz="3200" dirty="0"/>
              <a:t>As you lie in bed, think about your dreams. </a:t>
            </a:r>
          </a:p>
          <a:p>
            <a:r>
              <a:rPr lang="en-US" sz="3200" dirty="0"/>
              <a:t>On waking, wake gently, hold your position.</a:t>
            </a:r>
          </a:p>
          <a:p>
            <a:r>
              <a:rPr lang="en-US" sz="3200" dirty="0"/>
              <a:t>Write SOMETHING in the journal - NO MATTER WHAT! </a:t>
            </a:r>
          </a:p>
        </p:txBody>
      </p:sp>
    </p:spTree>
    <p:extLst>
      <p:ext uri="{BB962C8B-B14F-4D97-AF65-F5344CB8AC3E}">
        <p14:creationId xmlns:p14="http://schemas.microsoft.com/office/powerpoint/2010/main" val="3999129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8960" y="429093"/>
            <a:ext cx="8610600" cy="1293028"/>
          </a:xfrm>
        </p:spPr>
        <p:txBody>
          <a:bodyPr/>
          <a:lstStyle/>
          <a:p>
            <a:r>
              <a:rPr lang="en-US" dirty="0"/>
              <a:t>Let’s Look more deeply...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1508760"/>
          <a:ext cx="11704320" cy="5349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8960" y="429093"/>
            <a:ext cx="8610600" cy="1293028"/>
          </a:xfrm>
        </p:spPr>
        <p:txBody>
          <a:bodyPr/>
          <a:lstStyle/>
          <a:p>
            <a:r>
              <a:rPr lang="en-US" dirty="0"/>
              <a:t>Let’s Look more deeply...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1508760"/>
          <a:ext cx="11704320" cy="5349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8960" y="429093"/>
            <a:ext cx="8610600" cy="1293028"/>
          </a:xfrm>
        </p:spPr>
        <p:txBody>
          <a:bodyPr/>
          <a:lstStyle/>
          <a:p>
            <a:r>
              <a:rPr lang="en-US" dirty="0"/>
              <a:t>Let’s Look more deeply...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1508760"/>
          <a:ext cx="11704320" cy="5349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8960" y="429093"/>
            <a:ext cx="8610600" cy="1293028"/>
          </a:xfrm>
        </p:spPr>
        <p:txBody>
          <a:bodyPr/>
          <a:lstStyle/>
          <a:p>
            <a:r>
              <a:rPr lang="en-US" dirty="0"/>
              <a:t>Let’s Look more deeply...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1508760"/>
          <a:ext cx="11704320" cy="5349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8641080" y="1508760"/>
            <a:ext cx="3215640" cy="20621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We devote most of College to 1/3 of life</a:t>
            </a:r>
          </a:p>
        </p:txBody>
      </p:sp>
      <p:sp>
        <p:nvSpPr>
          <p:cNvPr id="7" name="Curved Right Arrow 6"/>
          <p:cNvSpPr/>
          <p:nvPr/>
        </p:nvSpPr>
        <p:spPr>
          <a:xfrm rot="3647552">
            <a:off x="7396637" y="1310296"/>
            <a:ext cx="1277891" cy="177429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8960" y="429093"/>
            <a:ext cx="8610600" cy="1293028"/>
          </a:xfrm>
        </p:spPr>
        <p:txBody>
          <a:bodyPr/>
          <a:lstStyle/>
          <a:p>
            <a:r>
              <a:rPr lang="en-US" dirty="0"/>
              <a:t>Let’s Look more deeply...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1508760"/>
          <a:ext cx="11704320" cy="5349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426721" y="391774"/>
            <a:ext cx="342900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Who is teaching the other 2/3?</a:t>
            </a:r>
          </a:p>
        </p:txBody>
      </p:sp>
      <p:sp>
        <p:nvSpPr>
          <p:cNvPr id="6" name="Curved Up Arrow 5"/>
          <p:cNvSpPr/>
          <p:nvPr/>
        </p:nvSpPr>
        <p:spPr>
          <a:xfrm rot="1215747">
            <a:off x="1551447" y="4398584"/>
            <a:ext cx="2932207" cy="1359599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05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8002" y="3108960"/>
            <a:ext cx="427351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No One</a:t>
            </a:r>
          </a:p>
        </p:txBody>
      </p:sp>
    </p:spTree>
    <p:extLst>
      <p:ext uri="{BB962C8B-B14F-4D97-AF65-F5344CB8AC3E}">
        <p14:creationId xmlns:p14="http://schemas.microsoft.com/office/powerpoint/2010/main" val="3457761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" y="0"/>
            <a:ext cx="10698480" cy="5730240"/>
          </a:xfrm>
        </p:spPr>
        <p:txBody>
          <a:bodyPr>
            <a:normAutofit/>
          </a:bodyPr>
          <a:lstStyle/>
          <a:p>
            <a:r>
              <a:rPr lang="en-US" sz="9600" cap="none" dirty="0"/>
              <a:t>Every culture has stories about Dreaming</a:t>
            </a:r>
          </a:p>
        </p:txBody>
      </p:sp>
    </p:spTree>
    <p:extLst>
      <p:ext uri="{BB962C8B-B14F-4D97-AF65-F5344CB8AC3E}">
        <p14:creationId xmlns:p14="http://schemas.microsoft.com/office/powerpoint/2010/main" val="2166331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1263" r="-273" b="-32564"/>
          <a:stretch/>
        </p:blipFill>
        <p:spPr>
          <a:xfrm>
            <a:off x="63489" y="3383280"/>
            <a:ext cx="12161520" cy="51206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3960" y="1558184"/>
            <a:ext cx="9448800" cy="1825096"/>
          </a:xfrm>
        </p:spPr>
        <p:txBody>
          <a:bodyPr>
            <a:noAutofit/>
          </a:bodyPr>
          <a:lstStyle/>
          <a:p>
            <a:r>
              <a:rPr lang="en-US" sz="6600" cap="none" dirty="0"/>
              <a:t>You will spend 22 years of your life </a:t>
            </a:r>
            <a:r>
              <a:rPr lang="en-US" sz="6600" b="1" i="1" cap="none" dirty="0"/>
              <a:t>asleep </a:t>
            </a:r>
          </a:p>
        </p:txBody>
      </p:sp>
    </p:spTree>
    <p:extLst>
      <p:ext uri="{BB962C8B-B14F-4D97-AF65-F5344CB8AC3E}">
        <p14:creationId xmlns:p14="http://schemas.microsoft.com/office/powerpoint/2010/main" val="997215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" y="426720"/>
            <a:ext cx="10927080" cy="5669280"/>
          </a:xfrm>
        </p:spPr>
        <p:txBody>
          <a:bodyPr>
            <a:noAutofit/>
          </a:bodyPr>
          <a:lstStyle/>
          <a:p>
            <a:r>
              <a:rPr lang="en-US" sz="9600" cap="none" dirty="0"/>
              <a:t>Every culture regards dreams as special messages…</a:t>
            </a:r>
          </a:p>
        </p:txBody>
      </p:sp>
    </p:spTree>
    <p:extLst>
      <p:ext uri="{BB962C8B-B14F-4D97-AF65-F5344CB8AC3E}">
        <p14:creationId xmlns:p14="http://schemas.microsoft.com/office/powerpoint/2010/main" val="2226910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22960"/>
            <a:ext cx="10820400" cy="5395725"/>
          </a:xfrm>
        </p:spPr>
        <p:txBody>
          <a:bodyPr>
            <a:normAutofit/>
          </a:bodyPr>
          <a:lstStyle/>
          <a:p>
            <a:r>
              <a:rPr lang="en-US" sz="4400" dirty="0"/>
              <a:t>The </a:t>
            </a:r>
            <a:r>
              <a:rPr lang="en-US" sz="4400" b="1" i="1" dirty="0"/>
              <a:t>Spirit Spouse </a:t>
            </a:r>
            <a:r>
              <a:rPr lang="en-US" sz="4400" dirty="0"/>
              <a:t>is one of the most widespread elements of shamanism, distributed through all continents and at all cultural levels. Spirit husbands/wives are the primary helping spirits of the shaman, who assist them in their work, and help them gain power in the world of spirit.</a:t>
            </a:r>
          </a:p>
        </p:txBody>
      </p:sp>
    </p:spTree>
    <p:extLst>
      <p:ext uri="{BB962C8B-B14F-4D97-AF65-F5344CB8AC3E}">
        <p14:creationId xmlns:p14="http://schemas.microsoft.com/office/powerpoint/2010/main" val="1286321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77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" y="487680"/>
            <a:ext cx="10835640" cy="5791200"/>
          </a:xfrm>
        </p:spPr>
        <p:txBody>
          <a:bodyPr>
            <a:normAutofit/>
          </a:bodyPr>
          <a:lstStyle/>
          <a:p>
            <a:r>
              <a:rPr lang="en-US" sz="9600" cap="none" dirty="0"/>
              <a:t>-From God…</a:t>
            </a:r>
            <a:br>
              <a:rPr lang="en-US" sz="9600" cap="none" dirty="0"/>
            </a:br>
            <a:r>
              <a:rPr lang="en-US" sz="9600" cap="none" dirty="0"/>
              <a:t>-From Ancestors…</a:t>
            </a:r>
            <a:br>
              <a:rPr lang="en-US" sz="9600" cap="none" dirty="0"/>
            </a:br>
            <a:r>
              <a:rPr lang="en-US" sz="9600" cap="none" dirty="0"/>
              <a:t>-From the “other” world…</a:t>
            </a:r>
          </a:p>
        </p:txBody>
      </p:sp>
    </p:spTree>
    <p:extLst>
      <p:ext uri="{BB962C8B-B14F-4D97-AF65-F5344CB8AC3E}">
        <p14:creationId xmlns:p14="http://schemas.microsoft.com/office/powerpoint/2010/main" val="22303707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411480"/>
            <a:ext cx="11003280" cy="5928360"/>
          </a:xfrm>
        </p:spPr>
        <p:txBody>
          <a:bodyPr>
            <a:noAutofit/>
          </a:bodyPr>
          <a:lstStyle/>
          <a:p>
            <a:r>
              <a:rPr lang="en-US" sz="9600" cap="none" dirty="0"/>
              <a:t>Dreams may be </a:t>
            </a:r>
            <a:r>
              <a:rPr lang="en-US" sz="9600" b="1" i="1" u="sng" cap="none" dirty="0"/>
              <a:t>WHY </a:t>
            </a:r>
            <a:r>
              <a:rPr lang="en-US" sz="9600" cap="none" dirty="0"/>
              <a:t>we have theories about another world… </a:t>
            </a:r>
          </a:p>
        </p:txBody>
      </p:sp>
    </p:spTree>
    <p:extLst>
      <p:ext uri="{BB962C8B-B14F-4D97-AF65-F5344CB8AC3E}">
        <p14:creationId xmlns:p14="http://schemas.microsoft.com/office/powerpoint/2010/main" val="6098524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336280" cy="72117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36280" y="883920"/>
            <a:ext cx="374904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/>
              <a:t>Spirit Guide</a:t>
            </a:r>
          </a:p>
        </p:txBody>
      </p:sp>
    </p:spTree>
    <p:extLst>
      <p:ext uri="{BB962C8B-B14F-4D97-AF65-F5344CB8AC3E}">
        <p14:creationId xmlns:p14="http://schemas.microsoft.com/office/powerpoint/2010/main" val="3381135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1080" y="624840"/>
            <a:ext cx="11536680" cy="7315200"/>
          </a:xfrm>
        </p:spPr>
        <p:txBody>
          <a:bodyPr>
            <a:noAutofit/>
          </a:bodyPr>
          <a:lstStyle/>
          <a:p>
            <a:r>
              <a:rPr lang="en-US" sz="4400" b="1" cap="none" dirty="0"/>
              <a:t>Dreams in the Bible… (Christ Birth) </a:t>
            </a:r>
            <a:br>
              <a:rPr lang="en-US" sz="4400" b="1" cap="none" dirty="0"/>
            </a:br>
            <a:br>
              <a:rPr lang="en-US" sz="4400" b="1" cap="none" dirty="0"/>
            </a:br>
            <a:r>
              <a:rPr lang="en-US" sz="4400" b="1" cap="none" dirty="0"/>
              <a:t>Dreams in the Koran… (interpretations)</a:t>
            </a:r>
            <a:br>
              <a:rPr lang="en-US" sz="4400" b="1" cap="none" dirty="0"/>
            </a:br>
            <a:br>
              <a:rPr lang="en-US" sz="4400" b="1" cap="none" dirty="0"/>
            </a:br>
            <a:r>
              <a:rPr lang="en-US" sz="4400" b="1" cap="none" dirty="0"/>
              <a:t>Dreams in the Book of Mormon </a:t>
            </a:r>
            <a:br>
              <a:rPr lang="en-US" sz="4400" b="1" cap="none" dirty="0"/>
            </a:br>
            <a:br>
              <a:rPr lang="en-US" sz="4400" b="1" cap="none" dirty="0"/>
            </a:br>
            <a:r>
              <a:rPr lang="en-US" sz="4400" b="1" cap="none" dirty="0"/>
              <a:t>Tibetan </a:t>
            </a:r>
            <a:r>
              <a:rPr lang="en-US" sz="4400" b="1" cap="none" dirty="0" err="1"/>
              <a:t>Yogas</a:t>
            </a:r>
            <a:r>
              <a:rPr lang="en-US" sz="4400" b="1" cap="none" dirty="0"/>
              <a:t> of Dream and Sleep</a:t>
            </a:r>
            <a:br>
              <a:rPr lang="en-US" sz="4000" cap="none" dirty="0"/>
            </a:br>
            <a:br>
              <a:rPr lang="en-US" sz="4000" cap="none" dirty="0"/>
            </a:br>
            <a:br>
              <a:rPr lang="en-US" sz="4000" cap="none" dirty="0"/>
            </a:br>
            <a:br>
              <a:rPr lang="en-US" sz="4800" cap="none" dirty="0"/>
            </a:br>
            <a:endParaRPr lang="en-US" sz="4800" cap="none" dirty="0"/>
          </a:p>
        </p:txBody>
      </p:sp>
    </p:spTree>
    <p:extLst>
      <p:ext uri="{BB962C8B-B14F-4D97-AF65-F5344CB8AC3E}">
        <p14:creationId xmlns:p14="http://schemas.microsoft.com/office/powerpoint/2010/main" val="22876255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`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800" dirty="0"/>
              <a:t>Your sons and your daughters shall prophesy, your old men shall dream dreams, your young men shall see visions.</a:t>
            </a:r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800" dirty="0"/>
              <a:t>Joel 2:28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9920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1" y="988291"/>
            <a:ext cx="11719560" cy="4879109"/>
          </a:xfrm>
        </p:spPr>
        <p:txBody>
          <a:bodyPr>
            <a:noAutofit/>
          </a:bodyPr>
          <a:lstStyle/>
          <a:p>
            <a:br>
              <a:rPr lang="en-US" sz="4000" cap="none" dirty="0"/>
            </a:br>
            <a:r>
              <a:rPr lang="en-US" b="1" i="1" cap="none" dirty="0"/>
              <a:t>The Divine speaks through Dreams.</a:t>
            </a:r>
            <a:br>
              <a:rPr lang="en-US" b="1" i="1" cap="none" dirty="0"/>
            </a:br>
            <a:r>
              <a:rPr lang="en-US" b="1" i="1" cap="none" dirty="0"/>
              <a:t> </a:t>
            </a:r>
            <a:br>
              <a:rPr lang="en-US" b="1" i="1" cap="none" dirty="0"/>
            </a:br>
            <a:r>
              <a:rPr lang="en-US" b="1" i="1" cap="none" dirty="0"/>
              <a:t>Dreams come from the </a:t>
            </a:r>
            <a:br>
              <a:rPr lang="en-US" b="1" i="1" cap="none" dirty="0"/>
            </a:br>
            <a:r>
              <a:rPr lang="en-US" b="1" i="1" cap="none" dirty="0"/>
              <a:t>spirit world.  </a:t>
            </a:r>
            <a:br>
              <a:rPr lang="en-US" sz="4800" b="1" i="1" cap="none" dirty="0"/>
            </a:br>
            <a:endParaRPr lang="en-US" sz="4800" b="1" i="1" cap="none" dirty="0"/>
          </a:p>
        </p:txBody>
      </p:sp>
    </p:spTree>
    <p:extLst>
      <p:ext uri="{BB962C8B-B14F-4D97-AF65-F5344CB8AC3E}">
        <p14:creationId xmlns:p14="http://schemas.microsoft.com/office/powerpoint/2010/main" val="2405143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944880"/>
            <a:ext cx="10728960" cy="5212080"/>
          </a:xfrm>
        </p:spPr>
        <p:txBody>
          <a:bodyPr>
            <a:noAutofit/>
          </a:bodyPr>
          <a:lstStyle/>
          <a:p>
            <a:r>
              <a:rPr lang="en-US" sz="8800" b="1" i="1" cap="none" dirty="0"/>
              <a:t>Dreaming may be a residual of the most primitive form of thought… </a:t>
            </a:r>
          </a:p>
        </p:txBody>
      </p:sp>
    </p:spTree>
    <p:extLst>
      <p:ext uri="{BB962C8B-B14F-4D97-AF65-F5344CB8AC3E}">
        <p14:creationId xmlns:p14="http://schemas.microsoft.com/office/powerpoint/2010/main" val="698849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440" y="2361534"/>
            <a:ext cx="7147560" cy="44964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600" dirty="0"/>
              <a:t>You will spend 8  years of your life </a:t>
            </a:r>
            <a:r>
              <a:rPr lang="en-US" sz="6600" b="1" i="1" dirty="0"/>
              <a:t>Dreaming </a:t>
            </a:r>
          </a:p>
        </p:txBody>
      </p:sp>
    </p:spTree>
    <p:extLst>
      <p:ext uri="{BB962C8B-B14F-4D97-AF65-F5344CB8AC3E}">
        <p14:creationId xmlns:p14="http://schemas.microsoft.com/office/powerpoint/2010/main" val="7854843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685800"/>
            <a:ext cx="10515600" cy="4080510"/>
          </a:xfrm>
        </p:spPr>
        <p:txBody>
          <a:bodyPr>
            <a:noAutofit/>
          </a:bodyPr>
          <a:lstStyle/>
          <a:p>
            <a:r>
              <a:rPr lang="en-US" sz="8000" dirty="0"/>
              <a:t>Benjamin Whorf: </a:t>
            </a:r>
            <a:br>
              <a:rPr lang="en-US" sz="8000" dirty="0"/>
            </a:br>
            <a:r>
              <a:rPr lang="en-US" sz="6000" b="1" i="1" dirty="0">
                <a:latin typeface="JasmineUPC" panose="02020603050405020304" pitchFamily="18" charset="-34"/>
                <a:cs typeface="JasmineUPC" panose="02020603050405020304" pitchFamily="18" charset="-34"/>
              </a:rPr>
              <a:t>“Language constrains thought...” </a:t>
            </a:r>
            <a:br>
              <a:rPr lang="en-US" sz="6000" b="1" i="1" dirty="0">
                <a:latin typeface="JasmineUPC" panose="02020603050405020304" pitchFamily="18" charset="-34"/>
                <a:cs typeface="JasmineUPC" panose="02020603050405020304" pitchFamily="18" charset="-34"/>
              </a:rPr>
            </a:br>
            <a:r>
              <a:rPr lang="en-US" sz="6000" b="1" i="1" dirty="0">
                <a:latin typeface="JasmineUPC" panose="02020603050405020304" pitchFamily="18" charset="-34"/>
                <a:cs typeface="JasmineUPC" panose="02020603050405020304" pitchFamily="18" charset="-34"/>
              </a:rPr>
              <a:t>Without a word, you don’t have that thought…” </a:t>
            </a:r>
          </a:p>
        </p:txBody>
      </p:sp>
    </p:spTree>
    <p:extLst>
      <p:ext uri="{BB962C8B-B14F-4D97-AF65-F5344CB8AC3E}">
        <p14:creationId xmlns:p14="http://schemas.microsoft.com/office/powerpoint/2010/main" val="6601453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" y="457200"/>
            <a:ext cx="11856720" cy="3017520"/>
          </a:xfrm>
        </p:spPr>
        <p:txBody>
          <a:bodyPr>
            <a:noAutofit/>
          </a:bodyPr>
          <a:lstStyle/>
          <a:p>
            <a:br>
              <a:rPr lang="en-US" sz="8000" dirty="0"/>
            </a:br>
            <a:r>
              <a:rPr lang="en-US" sz="6600" b="1" i="1" cap="none" dirty="0">
                <a:latin typeface="JasmineUPC" panose="02020603050405020304" pitchFamily="18" charset="-34"/>
                <a:cs typeface="JasmineUPC" panose="02020603050405020304" pitchFamily="18" charset="-34"/>
              </a:rPr>
              <a:t>Re</a:t>
            </a:r>
            <a:r>
              <a:rPr lang="en-US" sz="8000" b="1" i="1" cap="none" dirty="0">
                <a:latin typeface="JasmineUPC" panose="02020603050405020304" pitchFamily="18" charset="-34"/>
                <a:cs typeface="JasmineUPC" panose="02020603050405020304" pitchFamily="18" charset="-34"/>
              </a:rPr>
              <a:t>member the world before:</a:t>
            </a:r>
            <a:br>
              <a:rPr lang="en-US" sz="8000" b="1" i="1" cap="none" dirty="0">
                <a:latin typeface="JasmineUPC" panose="02020603050405020304" pitchFamily="18" charset="-34"/>
                <a:cs typeface="JasmineUPC" panose="02020603050405020304" pitchFamily="18" charset="-34"/>
              </a:rPr>
            </a:br>
            <a:r>
              <a:rPr lang="en-US" sz="8000" b="1" i="1" cap="none" dirty="0">
                <a:latin typeface="JasmineUPC" panose="02020603050405020304" pitchFamily="18" charset="-34"/>
                <a:cs typeface="JasmineUPC" panose="02020603050405020304" pitchFamily="18" charset="-34"/>
              </a:rPr>
              <a:t> </a:t>
            </a:r>
            <a:r>
              <a:rPr lang="en-US" sz="7200" b="1" i="1" cap="none" dirty="0" err="1">
                <a:latin typeface="JasmineUPC" panose="02020603050405020304" pitchFamily="18" charset="-34"/>
                <a:cs typeface="JasmineUPC" panose="02020603050405020304" pitchFamily="18" charset="-34"/>
              </a:rPr>
              <a:t>Selfie</a:t>
            </a:r>
            <a:r>
              <a:rPr lang="en-US" sz="7200" b="1" i="1" cap="none" dirty="0">
                <a:latin typeface="JasmineUPC" panose="02020603050405020304" pitchFamily="18" charset="-34"/>
                <a:cs typeface="JasmineUPC" panose="02020603050405020304" pitchFamily="18" charset="-34"/>
              </a:rPr>
              <a:t>, carbon footprint, unfriend  </a:t>
            </a:r>
            <a:r>
              <a:rPr lang="en-US" sz="4000" b="1" i="1" cap="none" dirty="0">
                <a:latin typeface="JasmineUPC" panose="02020603050405020304" pitchFamily="18" charset="-34"/>
                <a:cs typeface="JasmineUPC" panose="02020603050405020304" pitchFamily="18" charset="-34"/>
              </a:rPr>
              <a:t>2010</a:t>
            </a:r>
            <a:r>
              <a:rPr lang="en-US" sz="7200" b="1" i="1" cap="none" dirty="0">
                <a:latin typeface="JasmineUPC" panose="02020603050405020304" pitchFamily="18" charset="-34"/>
                <a:cs typeface="JasmineUPC" panose="02020603050405020304" pitchFamily="18" charset="-34"/>
              </a:rPr>
              <a:t> </a:t>
            </a:r>
            <a:br>
              <a:rPr lang="en-US" sz="7200" b="1" i="1" cap="none" dirty="0">
                <a:latin typeface="JasmineUPC" panose="02020603050405020304" pitchFamily="18" charset="-34"/>
                <a:cs typeface="JasmineUPC" panose="02020603050405020304" pitchFamily="18" charset="-34"/>
              </a:rPr>
            </a:br>
            <a:endParaRPr lang="en-US" sz="4000" b="1" i="1" cap="none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247656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" y="457200"/>
            <a:ext cx="11856720" cy="3017520"/>
          </a:xfrm>
        </p:spPr>
        <p:txBody>
          <a:bodyPr>
            <a:noAutofit/>
          </a:bodyPr>
          <a:lstStyle/>
          <a:p>
            <a:br>
              <a:rPr lang="en-US" sz="8000" dirty="0"/>
            </a:br>
            <a:r>
              <a:rPr lang="en-US" sz="6600" b="1" i="1" cap="none" dirty="0">
                <a:latin typeface="JasmineUPC" panose="02020603050405020304" pitchFamily="18" charset="-34"/>
                <a:cs typeface="JasmineUPC" panose="02020603050405020304" pitchFamily="18" charset="-34"/>
              </a:rPr>
              <a:t>Re</a:t>
            </a:r>
            <a:r>
              <a:rPr lang="en-US" sz="8000" b="1" i="1" cap="none" dirty="0">
                <a:latin typeface="JasmineUPC" panose="02020603050405020304" pitchFamily="18" charset="-34"/>
                <a:cs typeface="JasmineUPC" panose="02020603050405020304" pitchFamily="18" charset="-34"/>
              </a:rPr>
              <a:t>member the world before:</a:t>
            </a:r>
            <a:br>
              <a:rPr lang="en-US" sz="8000" b="1" i="1" cap="none" dirty="0">
                <a:latin typeface="JasmineUPC" panose="02020603050405020304" pitchFamily="18" charset="-34"/>
                <a:cs typeface="JasmineUPC" panose="02020603050405020304" pitchFamily="18" charset="-34"/>
              </a:rPr>
            </a:br>
            <a:r>
              <a:rPr lang="en-US" sz="8000" b="1" i="1" cap="none" dirty="0">
                <a:latin typeface="JasmineUPC" panose="02020603050405020304" pitchFamily="18" charset="-34"/>
                <a:cs typeface="JasmineUPC" panose="02020603050405020304" pitchFamily="18" charset="-34"/>
              </a:rPr>
              <a:t> </a:t>
            </a:r>
            <a:r>
              <a:rPr lang="en-US" sz="7200" b="1" i="1" cap="none" dirty="0" err="1">
                <a:latin typeface="JasmineUPC" panose="02020603050405020304" pitchFamily="18" charset="-34"/>
                <a:cs typeface="JasmineUPC" panose="02020603050405020304" pitchFamily="18" charset="-34"/>
              </a:rPr>
              <a:t>Selfie</a:t>
            </a:r>
            <a:r>
              <a:rPr lang="en-US" sz="7200" b="1" i="1" cap="none" dirty="0">
                <a:latin typeface="JasmineUPC" panose="02020603050405020304" pitchFamily="18" charset="-34"/>
                <a:cs typeface="JasmineUPC" panose="02020603050405020304" pitchFamily="18" charset="-34"/>
              </a:rPr>
              <a:t>, carbon footprint, unfriend  </a:t>
            </a:r>
            <a:r>
              <a:rPr lang="en-US" sz="4000" b="1" i="1" cap="none" dirty="0">
                <a:latin typeface="JasmineUPC" panose="02020603050405020304" pitchFamily="18" charset="-34"/>
                <a:cs typeface="JasmineUPC" panose="02020603050405020304" pitchFamily="18" charset="-34"/>
              </a:rPr>
              <a:t>2010</a:t>
            </a:r>
            <a:r>
              <a:rPr lang="en-US" sz="7200" b="1" i="1" cap="none" dirty="0">
                <a:latin typeface="JasmineUPC" panose="02020603050405020304" pitchFamily="18" charset="-34"/>
                <a:cs typeface="JasmineUPC" panose="02020603050405020304" pitchFamily="18" charset="-34"/>
              </a:rPr>
              <a:t> </a:t>
            </a:r>
            <a:br>
              <a:rPr lang="en-US" sz="7200" b="1" i="1" cap="none" dirty="0">
                <a:latin typeface="JasmineUPC" panose="02020603050405020304" pitchFamily="18" charset="-34"/>
                <a:cs typeface="JasmineUPC" panose="02020603050405020304" pitchFamily="18" charset="-34"/>
              </a:rPr>
            </a:br>
            <a:endParaRPr lang="en-US" sz="4000" b="1" i="1" cap="none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5760" y="2941320"/>
            <a:ext cx="10850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latin typeface="JasmineUPC" panose="02020603050405020304" pitchFamily="18" charset="-34"/>
                <a:cs typeface="JasmineUPC" panose="02020603050405020304" pitchFamily="18" charset="-34"/>
              </a:rPr>
              <a:t>Nuanced, Hands-on, Air conditioned 1920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5247656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" y="457200"/>
            <a:ext cx="11856720" cy="3017520"/>
          </a:xfrm>
        </p:spPr>
        <p:txBody>
          <a:bodyPr>
            <a:noAutofit/>
          </a:bodyPr>
          <a:lstStyle/>
          <a:p>
            <a:br>
              <a:rPr lang="en-US" sz="8000" dirty="0"/>
            </a:br>
            <a:r>
              <a:rPr lang="en-US" sz="6600" b="1" i="1" cap="none" dirty="0">
                <a:latin typeface="JasmineUPC" panose="02020603050405020304" pitchFamily="18" charset="-34"/>
                <a:cs typeface="JasmineUPC" panose="02020603050405020304" pitchFamily="18" charset="-34"/>
              </a:rPr>
              <a:t>Re</a:t>
            </a:r>
            <a:r>
              <a:rPr lang="en-US" sz="8000" b="1" i="1" cap="none" dirty="0">
                <a:latin typeface="JasmineUPC" panose="02020603050405020304" pitchFamily="18" charset="-34"/>
                <a:cs typeface="JasmineUPC" panose="02020603050405020304" pitchFamily="18" charset="-34"/>
              </a:rPr>
              <a:t>member the world before:</a:t>
            </a:r>
            <a:br>
              <a:rPr lang="en-US" sz="8000" b="1" i="1" cap="none" dirty="0">
                <a:latin typeface="JasmineUPC" panose="02020603050405020304" pitchFamily="18" charset="-34"/>
                <a:cs typeface="JasmineUPC" panose="02020603050405020304" pitchFamily="18" charset="-34"/>
              </a:rPr>
            </a:br>
            <a:r>
              <a:rPr lang="en-US" sz="8000" b="1" i="1" cap="none" dirty="0">
                <a:latin typeface="JasmineUPC" panose="02020603050405020304" pitchFamily="18" charset="-34"/>
                <a:cs typeface="JasmineUPC" panose="02020603050405020304" pitchFamily="18" charset="-34"/>
              </a:rPr>
              <a:t> </a:t>
            </a:r>
            <a:r>
              <a:rPr lang="en-US" sz="7200" b="1" i="1" cap="none" dirty="0" err="1">
                <a:latin typeface="JasmineUPC" panose="02020603050405020304" pitchFamily="18" charset="-34"/>
                <a:cs typeface="JasmineUPC" panose="02020603050405020304" pitchFamily="18" charset="-34"/>
              </a:rPr>
              <a:t>Selfie</a:t>
            </a:r>
            <a:r>
              <a:rPr lang="en-US" sz="7200" b="1" i="1" cap="none" dirty="0">
                <a:latin typeface="JasmineUPC" panose="02020603050405020304" pitchFamily="18" charset="-34"/>
                <a:cs typeface="JasmineUPC" panose="02020603050405020304" pitchFamily="18" charset="-34"/>
              </a:rPr>
              <a:t>, carbon footprint, unfriend  </a:t>
            </a:r>
            <a:r>
              <a:rPr lang="en-US" sz="4000" b="1" i="1" cap="none" dirty="0">
                <a:latin typeface="JasmineUPC" panose="02020603050405020304" pitchFamily="18" charset="-34"/>
                <a:cs typeface="JasmineUPC" panose="02020603050405020304" pitchFamily="18" charset="-34"/>
              </a:rPr>
              <a:t>2010</a:t>
            </a:r>
            <a:r>
              <a:rPr lang="en-US" sz="7200" b="1" i="1" cap="none" dirty="0">
                <a:latin typeface="JasmineUPC" panose="02020603050405020304" pitchFamily="18" charset="-34"/>
                <a:cs typeface="JasmineUPC" panose="02020603050405020304" pitchFamily="18" charset="-34"/>
              </a:rPr>
              <a:t> </a:t>
            </a:r>
            <a:br>
              <a:rPr lang="en-US" sz="7200" b="1" i="1" cap="none" dirty="0">
                <a:latin typeface="JasmineUPC" panose="02020603050405020304" pitchFamily="18" charset="-34"/>
                <a:cs typeface="JasmineUPC" panose="02020603050405020304" pitchFamily="18" charset="-34"/>
              </a:rPr>
            </a:br>
            <a:endParaRPr lang="en-US" sz="4000" b="1" i="1" cap="none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5760" y="2941320"/>
            <a:ext cx="10850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latin typeface="JasmineUPC" panose="02020603050405020304" pitchFamily="18" charset="-34"/>
                <a:cs typeface="JasmineUPC" panose="02020603050405020304" pitchFamily="18" charset="-34"/>
              </a:rPr>
              <a:t>Nuanced, Hands-on, Air conditioned 1920</a:t>
            </a:r>
            <a:endParaRPr lang="en-US" sz="6000" dirty="0"/>
          </a:p>
        </p:txBody>
      </p:sp>
      <p:sp>
        <p:nvSpPr>
          <p:cNvPr id="4" name="TextBox 3"/>
          <p:cNvSpPr txBox="1"/>
          <p:nvPr/>
        </p:nvSpPr>
        <p:spPr>
          <a:xfrm>
            <a:off x="411480" y="4114800"/>
            <a:ext cx="10820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 dirty="0">
                <a:latin typeface="JasmineUPC" panose="02020603050405020304" pitchFamily="18" charset="-34"/>
                <a:cs typeface="JasmineUPC" panose="02020603050405020304" pitchFamily="18" charset="-34"/>
              </a:rPr>
              <a:t>“Love” “Peace” and “logic” (antiquity)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5247656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41746"/>
            <a:ext cx="9448800" cy="5080000"/>
          </a:xfrm>
        </p:spPr>
        <p:txBody>
          <a:bodyPr>
            <a:normAutofit fontScale="90000"/>
          </a:bodyPr>
          <a:lstStyle/>
          <a:p>
            <a:r>
              <a:rPr lang="en-US" sz="5400" cap="none" dirty="0">
                <a:latin typeface="Berlin Sans FB" panose="020E0602020502020306" pitchFamily="34" charset="0"/>
              </a:rPr>
              <a:t>How did CAVE people think?</a:t>
            </a:r>
            <a:br>
              <a:rPr lang="en-US" sz="5400" cap="none" dirty="0">
                <a:latin typeface="Berlin Sans FB" panose="020E0602020502020306" pitchFamily="34" charset="0"/>
              </a:rPr>
            </a:br>
            <a:br>
              <a:rPr lang="en-US" sz="5400" cap="none" dirty="0">
                <a:latin typeface="Berlin Sans FB" panose="020E0602020502020306" pitchFamily="34" charset="0"/>
              </a:rPr>
            </a:br>
            <a:r>
              <a:rPr lang="en-US" sz="6700" cap="none" dirty="0">
                <a:latin typeface="Berlin Sans FB" panose="020E0602020502020306" pitchFamily="34" charset="0"/>
              </a:rPr>
              <a:t>How did people think when language was limited to a few dozen words?</a:t>
            </a:r>
            <a:endParaRPr lang="en-US" sz="6700" i="1" cap="none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5724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8680" y="563880"/>
            <a:ext cx="10591800" cy="574548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6700" cap="none" dirty="0">
                <a:latin typeface="Berlin Sans FB" panose="020E0602020502020306" pitchFamily="34" charset="0"/>
              </a:rPr>
              <a:t>“Cave Thought” must have been a lot more like dreams… </a:t>
            </a:r>
            <a:br>
              <a:rPr lang="en-US" sz="6700" cap="none" dirty="0">
                <a:latin typeface="Berlin Sans FB" panose="020E0602020502020306" pitchFamily="34" charset="0"/>
              </a:rPr>
            </a:br>
            <a:r>
              <a:rPr lang="en-US" sz="7300" i="1" cap="none" dirty="0">
                <a:latin typeface="Berlin Sans FB" panose="020E0602020502020306" pitchFamily="34" charset="0"/>
              </a:rPr>
              <a:t>Images, scenes, events</a:t>
            </a:r>
            <a:r>
              <a:rPr lang="en-US" sz="6700" cap="none" dirty="0">
                <a:latin typeface="Berlin Sans FB" panose="020E0602020502020306" pitchFamily="34" charset="0"/>
              </a:rPr>
              <a:t>. </a:t>
            </a:r>
            <a:endParaRPr lang="en-US" sz="5400" i="1" cap="none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2707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8680" y="106680"/>
            <a:ext cx="10210800" cy="6629400"/>
          </a:xfrm>
        </p:spPr>
        <p:txBody>
          <a:bodyPr>
            <a:normAutofit/>
          </a:bodyPr>
          <a:lstStyle/>
          <a:p>
            <a:r>
              <a:rPr lang="en-US" sz="7300" cap="none" dirty="0">
                <a:latin typeface="Berlin Sans FB" panose="020E0602020502020306" pitchFamily="34" charset="0"/>
              </a:rPr>
              <a:t>Dreams of :</a:t>
            </a:r>
            <a:br>
              <a:rPr lang="en-US" sz="7300" cap="none" dirty="0">
                <a:latin typeface="Berlin Sans FB" panose="020E0602020502020306" pitchFamily="34" charset="0"/>
              </a:rPr>
            </a:br>
            <a:r>
              <a:rPr lang="en-US" sz="7300" cap="none" dirty="0">
                <a:latin typeface="Berlin Sans FB" panose="020E0602020502020306" pitchFamily="34" charset="0"/>
              </a:rPr>
              <a:t>- A dead relative… </a:t>
            </a:r>
            <a:br>
              <a:rPr lang="en-US" sz="7300" cap="none" dirty="0">
                <a:latin typeface="Berlin Sans FB" panose="020E0602020502020306" pitchFamily="34" charset="0"/>
              </a:rPr>
            </a:br>
            <a:r>
              <a:rPr lang="en-US" sz="7300" cap="none" dirty="0">
                <a:latin typeface="Berlin Sans FB" panose="020E0602020502020306" pitchFamily="34" charset="0"/>
              </a:rPr>
              <a:t>- Flying through the air… </a:t>
            </a:r>
            <a:br>
              <a:rPr lang="en-US" sz="7300" dirty="0">
                <a:latin typeface="Berlin Sans FB" panose="020E0602020502020306" pitchFamily="34" charset="0"/>
              </a:rPr>
            </a:br>
            <a:r>
              <a:rPr lang="en-US" sz="7300" dirty="0">
                <a:latin typeface="Berlin Sans FB" panose="020E0602020502020306" pitchFamily="34" charset="0"/>
              </a:rPr>
              <a:t>- </a:t>
            </a:r>
            <a:r>
              <a:rPr lang="en-US" sz="7300" cap="none" dirty="0">
                <a:latin typeface="Berlin Sans FB" panose="020E0602020502020306" pitchFamily="34" charset="0"/>
              </a:rPr>
              <a:t>Monsters chasing you…</a:t>
            </a:r>
            <a:br>
              <a:rPr lang="en-US" dirty="0">
                <a:latin typeface="Berlin Sans FB" panose="020E0602020502020306" pitchFamily="34" charset="0"/>
              </a:rPr>
            </a:br>
            <a:endParaRPr lang="en-US" sz="5400" i="1" cap="none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2708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8680" y="106680"/>
            <a:ext cx="10210800" cy="6629400"/>
          </a:xfrm>
        </p:spPr>
        <p:txBody>
          <a:bodyPr>
            <a:normAutofit fontScale="90000"/>
          </a:bodyPr>
          <a:lstStyle/>
          <a:p>
            <a:r>
              <a:rPr lang="en-US" sz="7300" cap="none" dirty="0">
                <a:latin typeface="Berlin Sans FB" panose="020E0602020502020306" pitchFamily="34" charset="0"/>
              </a:rPr>
              <a:t>Dreams of :</a:t>
            </a:r>
            <a:br>
              <a:rPr lang="en-US" sz="7300" cap="none" dirty="0">
                <a:latin typeface="Berlin Sans FB" panose="020E0602020502020306" pitchFamily="34" charset="0"/>
              </a:rPr>
            </a:br>
            <a:r>
              <a:rPr lang="en-US" sz="7300" cap="none" dirty="0">
                <a:latin typeface="Berlin Sans FB" panose="020E0602020502020306" pitchFamily="34" charset="0"/>
              </a:rPr>
              <a:t>- A dead relative… </a:t>
            </a:r>
            <a:br>
              <a:rPr lang="en-US" sz="7300" cap="none" dirty="0">
                <a:latin typeface="Berlin Sans FB" panose="020E0602020502020306" pitchFamily="34" charset="0"/>
              </a:rPr>
            </a:br>
            <a:r>
              <a:rPr lang="en-US" sz="7300" cap="none" dirty="0">
                <a:latin typeface="Berlin Sans FB" panose="020E0602020502020306" pitchFamily="34" charset="0"/>
              </a:rPr>
              <a:t>How did the ancients think about the dead relative coming at night and meeting/speaking with them...?</a:t>
            </a:r>
            <a:endParaRPr lang="en-US" sz="5400" i="1" cap="none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2708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8680" y="106680"/>
            <a:ext cx="10210800" cy="6629400"/>
          </a:xfrm>
        </p:spPr>
        <p:txBody>
          <a:bodyPr>
            <a:normAutofit fontScale="90000"/>
          </a:bodyPr>
          <a:lstStyle/>
          <a:p>
            <a:r>
              <a:rPr lang="en-US" sz="7300" cap="none" dirty="0">
                <a:latin typeface="Berlin Sans FB" panose="020E0602020502020306" pitchFamily="34" charset="0"/>
              </a:rPr>
              <a:t>Dreams of :</a:t>
            </a:r>
            <a:br>
              <a:rPr lang="en-US" sz="7300" cap="none" dirty="0">
                <a:latin typeface="Berlin Sans FB" panose="020E0602020502020306" pitchFamily="34" charset="0"/>
              </a:rPr>
            </a:br>
            <a:r>
              <a:rPr lang="en-US" sz="7300" cap="none" dirty="0">
                <a:latin typeface="Berlin Sans FB" panose="020E0602020502020306" pitchFamily="34" charset="0"/>
              </a:rPr>
              <a:t>-  Flying through the air… </a:t>
            </a:r>
            <a:br>
              <a:rPr lang="en-US" sz="7300" dirty="0">
                <a:latin typeface="Berlin Sans FB" panose="020E0602020502020306" pitchFamily="34" charset="0"/>
              </a:rPr>
            </a:br>
            <a:r>
              <a:rPr lang="en-US" sz="7300" cap="none" dirty="0">
                <a:latin typeface="Berlin Sans FB" panose="020E0602020502020306" pitchFamily="34" charset="0"/>
              </a:rPr>
              <a:t>We have all flown.... </a:t>
            </a:r>
            <a:br>
              <a:rPr lang="en-US" sz="7300" cap="none" dirty="0">
                <a:latin typeface="Berlin Sans FB" panose="020E0602020502020306" pitchFamily="34" charset="0"/>
              </a:rPr>
            </a:br>
            <a:br>
              <a:rPr lang="en-US" sz="7300" cap="none" dirty="0">
                <a:latin typeface="Berlin Sans FB" panose="020E0602020502020306" pitchFamily="34" charset="0"/>
              </a:rPr>
            </a:br>
            <a:br>
              <a:rPr lang="en-US" sz="7300" cap="none" dirty="0">
                <a:latin typeface="Berlin Sans FB" panose="020E0602020502020306" pitchFamily="34" charset="0"/>
              </a:rPr>
            </a:br>
            <a:br>
              <a:rPr lang="en-US" dirty="0">
                <a:latin typeface="Berlin Sans FB" panose="020E0602020502020306" pitchFamily="34" charset="0"/>
              </a:rPr>
            </a:br>
            <a:endParaRPr lang="en-US" sz="5400" i="1" cap="none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2708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8680" y="106680"/>
            <a:ext cx="10210800" cy="6629400"/>
          </a:xfrm>
        </p:spPr>
        <p:txBody>
          <a:bodyPr>
            <a:normAutofit fontScale="90000"/>
          </a:bodyPr>
          <a:lstStyle/>
          <a:p>
            <a:r>
              <a:rPr lang="en-US" sz="7300" cap="none" dirty="0">
                <a:latin typeface="Berlin Sans FB" panose="020E0602020502020306" pitchFamily="34" charset="0"/>
              </a:rPr>
              <a:t>Dreams of :</a:t>
            </a:r>
            <a:br>
              <a:rPr lang="en-US" sz="7300" cap="none" dirty="0">
                <a:latin typeface="Berlin Sans FB" panose="020E0602020502020306" pitchFamily="34" charset="0"/>
              </a:rPr>
            </a:br>
            <a:r>
              <a:rPr lang="en-US" sz="7300" cap="none" dirty="0">
                <a:latin typeface="Berlin Sans FB" panose="020E0602020502020306" pitchFamily="34" charset="0"/>
              </a:rPr>
              <a:t>-  Flying through the air… </a:t>
            </a:r>
            <a:br>
              <a:rPr lang="en-US" sz="7300" dirty="0">
                <a:latin typeface="Berlin Sans FB" panose="020E0602020502020306" pitchFamily="34" charset="0"/>
              </a:rPr>
            </a:br>
            <a:r>
              <a:rPr lang="en-US" sz="7300" cap="none" dirty="0">
                <a:latin typeface="Berlin Sans FB" panose="020E0602020502020306" pitchFamily="34" charset="0"/>
              </a:rPr>
              <a:t>We have all flown.... </a:t>
            </a:r>
            <a:br>
              <a:rPr lang="en-US" sz="7300" cap="none" dirty="0">
                <a:latin typeface="Berlin Sans FB" panose="020E0602020502020306" pitchFamily="34" charset="0"/>
              </a:rPr>
            </a:br>
            <a:r>
              <a:rPr lang="en-US" sz="7300" cap="none" dirty="0">
                <a:latin typeface="Berlin Sans FB" panose="020E0602020502020306" pitchFamily="34" charset="0"/>
              </a:rPr>
              <a:t>Our parents flew us around when we were infants. Every time we were carried</a:t>
            </a:r>
            <a:br>
              <a:rPr lang="en-US" sz="7300" cap="none" dirty="0">
                <a:latin typeface="Berlin Sans FB" panose="020E0602020502020306" pitchFamily="34" charset="0"/>
              </a:rPr>
            </a:br>
            <a:endParaRPr lang="en-US" sz="5400" i="1" cap="none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270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716280"/>
            <a:ext cx="10637520" cy="5013960"/>
          </a:xfrm>
        </p:spPr>
        <p:txBody>
          <a:bodyPr>
            <a:normAutofit/>
          </a:bodyPr>
          <a:lstStyle/>
          <a:p>
            <a:r>
              <a:rPr lang="en-US" sz="8800" cap="none" dirty="0"/>
              <a:t>No  Choice. </a:t>
            </a:r>
            <a:br>
              <a:rPr lang="en-US" sz="8800" cap="none" dirty="0"/>
            </a:br>
            <a:r>
              <a:rPr lang="en-US" sz="8800" cap="none" dirty="0"/>
              <a:t>It’s Mandatory! </a:t>
            </a:r>
            <a:br>
              <a:rPr lang="en-US" sz="8800" cap="none" dirty="0"/>
            </a:br>
            <a:br>
              <a:rPr lang="en-US" sz="8800" cap="none" dirty="0"/>
            </a:br>
            <a:r>
              <a:rPr lang="en-US" sz="8800" cap="none" dirty="0"/>
              <a:t>Your body insists !!</a:t>
            </a:r>
            <a:endParaRPr lang="en-US" sz="8800" b="1" i="1" cap="none" dirty="0"/>
          </a:p>
        </p:txBody>
      </p:sp>
    </p:spTree>
    <p:extLst>
      <p:ext uri="{BB962C8B-B14F-4D97-AF65-F5344CB8AC3E}">
        <p14:creationId xmlns:p14="http://schemas.microsoft.com/office/powerpoint/2010/main" val="26340543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8956" y="586409"/>
            <a:ext cx="6437243" cy="5734878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Deep in our primitive mind are all kinds of invisible spirits who came to us at night…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5244"/>
            <a:ext cx="4618892" cy="674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777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599" y="341745"/>
            <a:ext cx="10683239" cy="6302895"/>
          </a:xfrm>
        </p:spPr>
        <p:txBody>
          <a:bodyPr>
            <a:normAutofit/>
          </a:bodyPr>
          <a:lstStyle/>
          <a:p>
            <a:br>
              <a:rPr lang="en-US" sz="6000" cap="none" dirty="0">
                <a:latin typeface="Berlin Sans FB" panose="020E0602020502020306" pitchFamily="34" charset="0"/>
              </a:rPr>
            </a:br>
            <a:br>
              <a:rPr lang="en-US" dirty="0">
                <a:latin typeface="Berlin Sans FB" panose="020E0602020502020306" pitchFamily="34" charset="0"/>
              </a:rPr>
            </a:br>
            <a:endParaRPr lang="en-US" sz="5400" i="1" cap="none" dirty="0">
              <a:latin typeface="Berlin Sans FB" panose="020E0602020502020306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666"/>
            <a:ext cx="6644640" cy="66446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44640" y="-1"/>
            <a:ext cx="5775959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Maybe this is why we have so many stories from all over the world about the “other world” </a:t>
            </a:r>
          </a:p>
          <a:p>
            <a:endParaRPr 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Spirits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Angels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Ancient Gods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Living After Death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Spirits coming to our aid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Wise Ancestors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Evil spirits coming to hurt us…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782299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344400" cy="694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211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i="1" dirty="0" err="1"/>
              <a:t>Æsculapius</a:t>
            </a:r>
            <a:endParaRPr lang="en-US" sz="60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Ancient Greek Demi-God – Roman God...</a:t>
            </a:r>
          </a:p>
          <a:p>
            <a:r>
              <a:rPr lang="en-US" sz="2800" dirty="0"/>
              <a:t>More Temples than to any other Greek God</a:t>
            </a:r>
          </a:p>
          <a:p>
            <a:r>
              <a:rPr lang="en-US" sz="2800" dirty="0"/>
              <a:t>His daughters – Hygeia and Panacea </a:t>
            </a:r>
          </a:p>
          <a:p>
            <a:endParaRPr lang="en-US" sz="2800" dirty="0"/>
          </a:p>
          <a:p>
            <a:r>
              <a:rPr lang="en-US" sz="2800" dirty="0"/>
              <a:t>Pilgrims come with illness</a:t>
            </a:r>
          </a:p>
          <a:p>
            <a:r>
              <a:rPr lang="en-US" sz="2800" dirty="0"/>
              <a:t>Wait outside…. Cleanse body, purify mind</a:t>
            </a:r>
          </a:p>
          <a:p>
            <a:r>
              <a:rPr lang="en-US" sz="2800" dirty="0"/>
              <a:t>Walk around temple</a:t>
            </a:r>
          </a:p>
          <a:p>
            <a:r>
              <a:rPr lang="en-US" sz="2800" dirty="0"/>
              <a:t>Read the stones attesting to cures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70720" y="2057401"/>
            <a:ext cx="1935480" cy="198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600" y="1859280"/>
            <a:ext cx="2836545" cy="477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671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i="1" dirty="0" err="1"/>
              <a:t>Æsculapius</a:t>
            </a:r>
            <a:endParaRPr lang="en-US" sz="60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When you are prepared </a:t>
            </a:r>
          </a:p>
          <a:p>
            <a:pPr lvl="1"/>
            <a:r>
              <a:rPr lang="en-US" sz="2600" dirty="0"/>
              <a:t>The priest calls you into temple</a:t>
            </a:r>
          </a:p>
          <a:p>
            <a:pPr lvl="1"/>
            <a:r>
              <a:rPr lang="en-US" sz="2600" dirty="0"/>
              <a:t>Sleep on the </a:t>
            </a:r>
            <a:r>
              <a:rPr lang="en-US" sz="2600" i="1" dirty="0"/>
              <a:t>Kline</a:t>
            </a:r>
          </a:p>
          <a:p>
            <a:pPr lvl="1"/>
            <a:r>
              <a:rPr lang="en-US" sz="2600" dirty="0"/>
              <a:t>The God visits in the night </a:t>
            </a:r>
          </a:p>
          <a:p>
            <a:pPr lvl="1"/>
            <a:r>
              <a:rPr lang="en-US" sz="2600" dirty="0"/>
              <a:t>and speaks to you</a:t>
            </a:r>
          </a:p>
          <a:p>
            <a:r>
              <a:rPr lang="en-US" sz="2800" dirty="0"/>
              <a:t>In the morning :</a:t>
            </a:r>
          </a:p>
          <a:p>
            <a:pPr lvl="1"/>
            <a:r>
              <a:rPr lang="en-US" sz="2600" dirty="0"/>
              <a:t>The priest listens to the dream </a:t>
            </a:r>
          </a:p>
          <a:p>
            <a:pPr lvl="1"/>
            <a:r>
              <a:rPr lang="en-US" sz="2600" dirty="0"/>
              <a:t>Interprets the meaning </a:t>
            </a:r>
          </a:p>
          <a:p>
            <a:pPr lvl="1"/>
            <a:r>
              <a:rPr lang="en-US" sz="2600" dirty="0"/>
              <a:t>Diagnosis </a:t>
            </a:r>
          </a:p>
          <a:p>
            <a:pPr lvl="1"/>
            <a:r>
              <a:rPr lang="en-US" sz="2600" dirty="0"/>
              <a:t>Issues a Rx </a:t>
            </a:r>
          </a:p>
        </p:txBody>
      </p:sp>
      <p:pic>
        <p:nvPicPr>
          <p:cNvPr id="1026" name="Picture 2" descr="http://api.ning.com/files/MW70qrbGyCdABW9j6XwW6BxnL3yvQDS4CZPB0AeZGHka9EUh8e-H0hliyN2ryDK2fC54WZ7mhict7Byv-4C38osvZpxGc01d/templeofasclepius.jpg?width=723&amp;height=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074191"/>
            <a:ext cx="5638800" cy="467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9232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i="1" dirty="0" err="1"/>
              <a:t>Æsculapius</a:t>
            </a:r>
            <a:endParaRPr lang="en-US" sz="60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Prototype of the Medical Doctor </a:t>
            </a:r>
          </a:p>
          <a:p>
            <a:r>
              <a:rPr lang="en-US" sz="2800" dirty="0"/>
              <a:t>and the Pharmacist. </a:t>
            </a:r>
          </a:p>
          <a:p>
            <a:endParaRPr lang="en-US" sz="2800" dirty="0"/>
          </a:p>
          <a:p>
            <a:r>
              <a:rPr lang="en-US" sz="2800" dirty="0"/>
              <a:t>Aesculapius = healing through dreaming. </a:t>
            </a:r>
          </a:p>
          <a:p>
            <a:endParaRPr lang="en-US" sz="2800" dirty="0"/>
          </a:p>
          <a:p>
            <a:r>
              <a:rPr lang="en-US" sz="2800" dirty="0"/>
              <a:t>Modern version is called Dream </a:t>
            </a:r>
            <a:r>
              <a:rPr lang="en-US" sz="2800" b="1" i="1" dirty="0"/>
              <a:t>Incubation. </a:t>
            </a:r>
          </a:p>
          <a:p>
            <a:r>
              <a:rPr lang="en-US" sz="2800" dirty="0"/>
              <a:t>Pose a problem to the dream mind and seek a solution</a:t>
            </a:r>
          </a:p>
          <a:p>
            <a:pPr lvl="1"/>
            <a:endParaRPr lang="en-US" sz="2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8784" y="1874519"/>
            <a:ext cx="32045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2883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0" y="2924175"/>
            <a:ext cx="3810000" cy="39338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err="1"/>
              <a:t>Temiar</a:t>
            </a:r>
            <a:r>
              <a:rPr lang="en-US" sz="6600" dirty="0"/>
              <a:t> Senoi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/>
              <a:t>Tribe of </a:t>
            </a:r>
            <a:r>
              <a:rPr lang="en-US" sz="2800" i="1" dirty="0"/>
              <a:t>Orang </a:t>
            </a:r>
            <a:r>
              <a:rPr lang="en-US" sz="2800" i="1" dirty="0" err="1"/>
              <a:t>Asli</a:t>
            </a:r>
            <a:r>
              <a:rPr lang="en-US" sz="2800" i="1" dirty="0"/>
              <a:t> </a:t>
            </a:r>
            <a:r>
              <a:rPr lang="en-US" sz="2800" dirty="0"/>
              <a:t>in The Cameron Highlands of Malaysia </a:t>
            </a:r>
          </a:p>
          <a:p>
            <a:r>
              <a:rPr lang="en-US" sz="2800" dirty="0"/>
              <a:t>Culture Built around dreaming</a:t>
            </a:r>
          </a:p>
          <a:p>
            <a:r>
              <a:rPr lang="en-US" sz="2800" dirty="0"/>
              <a:t>Everyone shares dreams every morning. </a:t>
            </a:r>
          </a:p>
          <a:p>
            <a:r>
              <a:rPr lang="en-US" sz="2800" dirty="0"/>
              <a:t>Dreams call for Action. </a:t>
            </a:r>
          </a:p>
          <a:p>
            <a:r>
              <a:rPr lang="en-US" sz="2800" dirty="0"/>
              <a:t>Dreams provide Guidance </a:t>
            </a:r>
          </a:p>
          <a:p>
            <a:r>
              <a:rPr lang="en-US" sz="2800" dirty="0"/>
              <a:t>Children learn a </a:t>
            </a:r>
            <a:r>
              <a:rPr lang="en-US" sz="2800" i="1" dirty="0"/>
              <a:t>technology</a:t>
            </a:r>
            <a:r>
              <a:rPr lang="en-US" sz="2800" dirty="0"/>
              <a:t> of dreaming. </a:t>
            </a:r>
          </a:p>
          <a:p>
            <a:r>
              <a:rPr lang="en-US" sz="2800" dirty="0"/>
              <a:t>Not control – </a:t>
            </a:r>
          </a:p>
          <a:p>
            <a:r>
              <a:rPr lang="en-US" sz="2800" dirty="0"/>
              <a:t>Using dreams as guides to live</a:t>
            </a:r>
          </a:p>
          <a:p>
            <a:pPr marL="0" indent="0">
              <a:buNone/>
            </a:pPr>
            <a:r>
              <a:rPr lang="en-US" sz="2800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7160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4373"/>
            <a:ext cx="10820400" cy="1293028"/>
          </a:xfrm>
        </p:spPr>
        <p:txBody>
          <a:bodyPr>
            <a:normAutofit/>
          </a:bodyPr>
          <a:lstStyle/>
          <a:p>
            <a:r>
              <a:rPr lang="en-US" sz="6600" dirty="0" err="1"/>
              <a:t>Temiar</a:t>
            </a:r>
            <a:r>
              <a:rPr lang="en-US" sz="6600" dirty="0"/>
              <a:t> Senoi Principles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75692"/>
            <a:ext cx="10820400" cy="4478216"/>
          </a:xfrm>
        </p:spPr>
        <p:txBody>
          <a:bodyPr>
            <a:noAutofit/>
          </a:bodyPr>
          <a:lstStyle/>
          <a:p>
            <a:r>
              <a:rPr lang="en-US" sz="2800" dirty="0"/>
              <a:t>Seek awareness in dreams.</a:t>
            </a:r>
          </a:p>
          <a:p>
            <a:r>
              <a:rPr lang="en-US" sz="2800" dirty="0"/>
              <a:t>Seek pleasure in dreams. It's OK!</a:t>
            </a:r>
          </a:p>
          <a:p>
            <a:r>
              <a:rPr lang="en-US" sz="2800" dirty="0"/>
              <a:t>Spirits can reveal the future, but not with certainty.</a:t>
            </a:r>
          </a:p>
          <a:p>
            <a:r>
              <a:rPr lang="en-US" sz="2800" dirty="0"/>
              <a:t>Falling isn't bad; a spirit is calling you.</a:t>
            </a:r>
          </a:p>
          <a:p>
            <a:r>
              <a:rPr lang="en-US" sz="2800" dirty="0"/>
              <a:t>Confront your enemy, with firm love.</a:t>
            </a:r>
          </a:p>
          <a:p>
            <a:r>
              <a:rPr lang="en-US" sz="2800" dirty="0"/>
              <a:t>Call on your friends to help.</a:t>
            </a:r>
          </a:p>
          <a:p>
            <a:r>
              <a:rPr lang="en-US" sz="2800" dirty="0"/>
              <a:t>Death is OK. It is just a transition to another place</a:t>
            </a:r>
          </a:p>
          <a:p>
            <a:r>
              <a:rPr lang="en-US" sz="2800" dirty="0"/>
              <a:t>Seek your dreams in the "real world."</a:t>
            </a:r>
          </a:p>
        </p:txBody>
      </p:sp>
    </p:spTree>
    <p:extLst>
      <p:ext uri="{BB962C8B-B14F-4D97-AF65-F5344CB8AC3E}">
        <p14:creationId xmlns:p14="http://schemas.microsoft.com/office/powerpoint/2010/main" val="21387470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548640"/>
            <a:ext cx="8610600" cy="1508761"/>
          </a:xfrm>
        </p:spPr>
        <p:txBody>
          <a:bodyPr/>
          <a:lstStyle/>
          <a:p>
            <a:r>
              <a:rPr lang="en-US" sz="6600" dirty="0"/>
              <a:t>C.G. Jung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37360"/>
            <a:ext cx="10820400" cy="4481325"/>
          </a:xfrm>
        </p:spPr>
        <p:txBody>
          <a:bodyPr>
            <a:normAutofit/>
          </a:bodyPr>
          <a:lstStyle/>
          <a:p>
            <a:r>
              <a:rPr lang="en-US" dirty="0"/>
              <a:t>Your dreams come from your deepest unconscious – It is trying to tell you... </a:t>
            </a:r>
          </a:p>
          <a:p>
            <a:r>
              <a:rPr lang="en-US" dirty="0"/>
              <a:t>Personal Unconscious and Collective Unconscious</a:t>
            </a:r>
          </a:p>
          <a:p>
            <a:r>
              <a:rPr lang="en-US" dirty="0"/>
              <a:t>Archetypes reside in Collective Unconscious </a:t>
            </a:r>
          </a:p>
          <a:p>
            <a:r>
              <a:rPr lang="en-US" dirty="0"/>
              <a:t>Express themselves with familiar faces.</a:t>
            </a:r>
          </a:p>
          <a:p>
            <a:r>
              <a:rPr lang="en-US" dirty="0"/>
              <a:t>Archetypes: </a:t>
            </a:r>
          </a:p>
          <a:p>
            <a:pPr lvl="1"/>
            <a:r>
              <a:rPr lang="en-US" dirty="0"/>
              <a:t>Wise old Man</a:t>
            </a:r>
          </a:p>
          <a:p>
            <a:pPr lvl="1"/>
            <a:r>
              <a:rPr lang="en-US" dirty="0"/>
              <a:t>Mother Earth</a:t>
            </a:r>
          </a:p>
          <a:p>
            <a:pPr lvl="1"/>
            <a:r>
              <a:rPr lang="en-US" dirty="0"/>
              <a:t>Hero</a:t>
            </a:r>
          </a:p>
          <a:p>
            <a:pPr lvl="1"/>
            <a:r>
              <a:rPr lang="en-US" dirty="0"/>
              <a:t>Trickster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360" y="3105470"/>
            <a:ext cx="5120640" cy="375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4710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" y="14071"/>
            <a:ext cx="10317480" cy="684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40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55720" cy="28917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91790"/>
            <a:ext cx="4876800" cy="39357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5720" y="1445895"/>
            <a:ext cx="4286250" cy="2971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1971" y="0"/>
            <a:ext cx="4050030" cy="36288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9057" y="3628827"/>
            <a:ext cx="4702944" cy="3198694"/>
          </a:xfrm>
          <a:prstGeom prst="rect">
            <a:avLst/>
          </a:prstGeom>
        </p:spPr>
      </p:pic>
      <p:pic>
        <p:nvPicPr>
          <p:cNvPr id="43010" name="Picture 2" descr="https://encrypted-tbn2.gstatic.com/images?q=tbn:ANd9GcRZF6xZpfDJua9s6hHoHPDlrws1wn8yhScR2e1kEl9R8NXMr3Kn9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78027" y="0"/>
            <a:ext cx="2899365" cy="1904999"/>
          </a:xfrm>
          <a:prstGeom prst="rect">
            <a:avLst/>
          </a:prstGeom>
          <a:noFill/>
        </p:spPr>
      </p:pic>
      <p:pic>
        <p:nvPicPr>
          <p:cNvPr id="43012" name="Picture 4" descr="https://encrypted-tbn1.gstatic.com/images?q=tbn:ANd9GcTufodt_ESXOhEdA3pdK3urDhpa7nZ4S-U_U2-kwoXEQf01sDfXJw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36135" y="4373562"/>
            <a:ext cx="3316851" cy="2484438"/>
          </a:xfrm>
          <a:prstGeom prst="rect">
            <a:avLst/>
          </a:prstGeom>
          <a:noFill/>
        </p:spPr>
      </p:pic>
      <p:pic>
        <p:nvPicPr>
          <p:cNvPr id="43014" name="Picture 6" descr="https://encrypted-tbn2.gstatic.com/images?q=tbn:ANd9GcRm9ypzFBmp6FHXz8cAFUM2OeVlEmV649LSWYq7KGQZzr-hVuDb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79043" y="0"/>
            <a:ext cx="2198212" cy="14951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62513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5520" y="764373"/>
            <a:ext cx="9250680" cy="1293028"/>
          </a:xfrm>
        </p:spPr>
        <p:txBody>
          <a:bodyPr/>
          <a:lstStyle/>
          <a:p>
            <a:r>
              <a:rPr lang="en-US" b="1" i="1" dirty="0"/>
              <a:t>How to remember more Dreams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Notebook beside bed</a:t>
            </a:r>
          </a:p>
          <a:p>
            <a:r>
              <a:rPr lang="en-US" sz="3200" dirty="0"/>
              <a:t>Wake with eyes closed</a:t>
            </a:r>
          </a:p>
          <a:p>
            <a:r>
              <a:rPr lang="en-US" sz="3200" dirty="0"/>
              <a:t>Review dream before you open eyes</a:t>
            </a:r>
          </a:p>
          <a:p>
            <a:r>
              <a:rPr lang="en-US" sz="3200" dirty="0"/>
              <a:t>Write something every morning</a:t>
            </a:r>
          </a:p>
          <a:p>
            <a:r>
              <a:rPr lang="en-US" sz="3200" dirty="0"/>
              <a:t>Review notes in daytime</a:t>
            </a:r>
          </a:p>
          <a:p>
            <a:r>
              <a:rPr lang="en-US" sz="3200" dirty="0"/>
              <a:t>Think about dreams as you are going to sleep</a:t>
            </a:r>
          </a:p>
          <a:p>
            <a:r>
              <a:rPr lang="en-US" sz="3200" dirty="0"/>
              <a:t>Take action based on dream in the waking world. </a:t>
            </a:r>
          </a:p>
        </p:txBody>
      </p:sp>
    </p:spTree>
    <p:extLst>
      <p:ext uri="{BB962C8B-B14F-4D97-AF65-F5344CB8AC3E}">
        <p14:creationId xmlns:p14="http://schemas.microsoft.com/office/powerpoint/2010/main" val="9944187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5BA12-9FE6-EDFD-42CA-E8D96E036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58998-8CD7-6AE5-24F7-863164AD6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520" y="764373"/>
            <a:ext cx="9250680" cy="1293028"/>
          </a:xfrm>
        </p:spPr>
        <p:txBody>
          <a:bodyPr/>
          <a:lstStyle/>
          <a:p>
            <a:r>
              <a:rPr lang="en-US" b="1" i="1" dirty="0"/>
              <a:t>How to remember more Dreams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E75A0-9E23-B4B8-7209-109A949AC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2194560"/>
            <a:ext cx="11261035" cy="4024125"/>
          </a:xfrm>
        </p:spPr>
        <p:txBody>
          <a:bodyPr>
            <a:noAutofit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Remember, Dreaming is easy.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 practice every night.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core idea is to pay attention to your dream mind and nurture it.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While awake, think about your dreams.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While going to sleep, focus on dreaming.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Upon waking, pay attention to your dream. That's important - exercise.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 create your own ritual of morning dream remembering.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Anyone will work.</a:t>
            </a:r>
          </a:p>
        </p:txBody>
      </p:sp>
    </p:spTree>
    <p:extLst>
      <p:ext uri="{BB962C8B-B14F-4D97-AF65-F5344CB8AC3E}">
        <p14:creationId xmlns:p14="http://schemas.microsoft.com/office/powerpoint/2010/main" val="15539627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C8FBA-EBD5-CBF6-A2D1-A411F3A9C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81D6E-3C65-47AC-432D-BF2E33CA9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520" y="764373"/>
            <a:ext cx="9250680" cy="1293028"/>
          </a:xfrm>
        </p:spPr>
        <p:txBody>
          <a:bodyPr/>
          <a:lstStyle/>
          <a:p>
            <a:r>
              <a:rPr lang="en-US" b="1" i="1" dirty="0"/>
              <a:t>How to remember more Dreams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10A6DF-ECBF-CFB1-6876-06A6FEA29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Tailor fit it to your existing morning routine.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use a notebook beside the bed.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Get up and focus on a symbol on the wall.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Stare at the ceiling and recite the dream into a tape recorder.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 with a regular morning companion who will share dreams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Still others go to the computer and write it down and e-mail it me. 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6671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98314-2986-8A1F-C228-4F63E970F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B03F8-5F7C-128D-989C-F5577CB1B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520" y="764373"/>
            <a:ext cx="9250680" cy="1293028"/>
          </a:xfrm>
        </p:spPr>
        <p:txBody>
          <a:bodyPr/>
          <a:lstStyle/>
          <a:p>
            <a:r>
              <a:rPr lang="en-US" b="1" i="1" dirty="0"/>
              <a:t>How to remember more Dreams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A8F92-15FB-F417-48A8-8412186FC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Make a Garage for your dreams – a place where they belong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8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 you'd don't have a garage for your dreams, Where will they park?</a:t>
            </a:r>
            <a:endParaRPr lang="en-US" sz="2800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8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ream notebook or journal.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Ritualized writing my dreams.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Every morning write before doing  anything else.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When I am in top "Olympic" dream form, I record five or six dreams a night. 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6816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5577A-A29B-BE60-2F07-46725505D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3A458-82BE-7752-2ADB-2E516A4CD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520" y="764373"/>
            <a:ext cx="9250680" cy="1293028"/>
          </a:xfrm>
        </p:spPr>
        <p:txBody>
          <a:bodyPr/>
          <a:lstStyle/>
          <a:p>
            <a:r>
              <a:rPr lang="en-US" b="1" i="1" dirty="0"/>
              <a:t>How to remember more Dreams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C6B32-1B90-E22D-CF58-0EEAD30D8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 you lie in bed going to sleep, think about dreams. 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Think of previous dream images you have liked. 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Avoid guilt trips or telling yourself you "should" dream. 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special dozing posture can boost re-minding yourself to dream. 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stack pillows under my knees. I don't go to sleep in that position, but I enter a borderline state and hover there before rolling over going-to-sleep-position. 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the </a:t>
            </a:r>
            <a:r>
              <a:rPr lang="en-US" sz="3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boarderline</a:t>
            </a:r>
            <a:r>
              <a:rPr lang="en-US" sz="3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state you can allow your mind to wander. 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Allow it to create a dream. Let go. Stop giving directions. </a:t>
            </a:r>
            <a:endParaRPr lang="en-US" sz="3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5647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1D6C7-2E98-C8BF-3688-56A0E2A2B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CF421-6095-14B9-DA77-3797EE23B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520" y="764373"/>
            <a:ext cx="9250680" cy="1293028"/>
          </a:xfrm>
        </p:spPr>
        <p:txBody>
          <a:bodyPr/>
          <a:lstStyle/>
          <a:p>
            <a:r>
              <a:rPr lang="en-US" b="1" i="1" dirty="0"/>
              <a:t>How to remember more Dreams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A011B-C371-ECD0-9284-C91626686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Wake as gently as possible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Rise from dreaming when the dream is over, not when an outside alarm wakes you.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Wake with eyes closed – that takes practice </a:t>
            </a:r>
            <a:endParaRPr lang="en-US" sz="2400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Hold still for a few minutes and focus attention on what your mind has seen and heard during the preceding time.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Dream memories are fragile and seem stored in your body's position.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Hover on the brink...Review the contents.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 you must have an alarm, use two alarm clocks; set one for the time you must wake and set the other 30 to 45 minutes </a:t>
            </a:r>
            <a:r>
              <a:rPr lang="en-US" sz="24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earlier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You can wake to the first alarm, then doze and dream until the second tells you it is time to wake up. 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0578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A6020-2652-BE96-408D-703A2AD32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F2CA6-9F6D-4E9D-AB0D-AB3715012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520" y="764373"/>
            <a:ext cx="9250680" cy="1293028"/>
          </a:xfrm>
        </p:spPr>
        <p:txBody>
          <a:bodyPr/>
          <a:lstStyle/>
          <a:p>
            <a:r>
              <a:rPr lang="en-US" b="1" i="1" dirty="0"/>
              <a:t>How to remember more Dreams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4C966-BAD8-A16C-9FF3-9BA569D4F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 you don't recall a dream right away, relax and let your mind wander.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Allow any image to lead you to other images, follow the train of images.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Let your body Re-mind you.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Try your going-to-sleep position or the one you use to hover before going to sleep.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 helps to be a little detached.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 I get some dreams, it is OK and if I don't that is OK too.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Nurture any image you get and see what it leads to...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Still nothing? That's OK, you get to dream again tonight!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Pay attention during the day. Something you see may Re-mind you of the dream.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4782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0E475-FD65-BA13-51FF-F9957DB5A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F0503-80FF-31C7-9A47-0246C5DBF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520" y="764373"/>
            <a:ext cx="9250680" cy="1293028"/>
          </a:xfrm>
        </p:spPr>
        <p:txBody>
          <a:bodyPr/>
          <a:lstStyle/>
          <a:p>
            <a:r>
              <a:rPr lang="en-US" b="1" i="1" dirty="0"/>
              <a:t>How to remember more Dreams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0240B-2BE5-219C-1A16-78E4CCD08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Share your dreams with other's who will regard them with favor. 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Don't share with someone who makes fun of dreaming, 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8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hare with other people who will support you and ask about your dreams. 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Every sharing helps. </a:t>
            </a:r>
            <a:endParaRPr lang="en-US" sz="4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dreaming mind is delighted by attention paid to it.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you explore your dreams and the symbols and metaphors, your dreaming mind will reward you with more. </a:t>
            </a:r>
          </a:p>
        </p:txBody>
      </p:sp>
    </p:spTree>
    <p:extLst>
      <p:ext uri="{BB962C8B-B14F-4D97-AF65-F5344CB8AC3E}">
        <p14:creationId xmlns:p14="http://schemas.microsoft.com/office/powerpoint/2010/main" val="13992566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D06F3-0B63-9AFB-54D8-F7322C035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051BF-284B-C34A-C76A-F344EC435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520" y="764373"/>
            <a:ext cx="9250680" cy="1293028"/>
          </a:xfrm>
        </p:spPr>
        <p:txBody>
          <a:bodyPr/>
          <a:lstStyle/>
          <a:p>
            <a:r>
              <a:rPr lang="en-US" b="1" i="1" dirty="0"/>
              <a:t>How to remember more Dreams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5E6D7-E787-5B06-F0B4-C8EB4795C7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Turn your dreams into action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Tell people if they appear in your dreams. 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 matter how silly, just let them know and let a conversation develop. You may discover they have insights into your dream. 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Your dreaming mind will be pleased to see you pay attention</a:t>
            </a:r>
            <a:endParaRPr lang="en-US" sz="36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1443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D7CB8-6C08-8E54-F701-27B19DAEF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35652-CD86-9FAF-4EE8-1D01943F1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520" y="764373"/>
            <a:ext cx="9250680" cy="1293028"/>
          </a:xfrm>
        </p:spPr>
        <p:txBody>
          <a:bodyPr/>
          <a:lstStyle/>
          <a:p>
            <a:r>
              <a:rPr lang="en-US" b="1" i="1" dirty="0"/>
              <a:t>How to remember more Dreams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6DDC2-7771-8D78-E7BD-3A2D899E3E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Carry your signs symbols and images with you. 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 for them in the world. 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 Attention to your images in the real world. 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you see something from a dream - focus attention on it. 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Bring the content of your dream into the world. 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Complete the loop between day mind and dream mind. </a:t>
            </a:r>
          </a:p>
        </p:txBody>
      </p:sp>
    </p:spTree>
    <p:extLst>
      <p:ext uri="{BB962C8B-B14F-4D97-AF65-F5344CB8AC3E}">
        <p14:creationId xmlns:p14="http://schemas.microsoft.com/office/powerpoint/2010/main" val="777741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0"/>
            <a:ext cx="11369040" cy="6858000"/>
          </a:xfrm>
        </p:spPr>
        <p:txBody>
          <a:bodyPr>
            <a:noAutofit/>
          </a:bodyPr>
          <a:lstStyle/>
          <a:p>
            <a:r>
              <a:rPr lang="en-US" sz="6600" cap="none" dirty="0"/>
              <a:t>Every Single person...</a:t>
            </a:r>
            <a:br>
              <a:rPr lang="en-US" sz="6600" cap="none" dirty="0"/>
            </a:br>
            <a:r>
              <a:rPr lang="en-US" sz="6600" cap="none" dirty="0"/>
              <a:t>- all over earth, </a:t>
            </a:r>
            <a:br>
              <a:rPr lang="en-US" sz="6600" cap="none" dirty="0"/>
            </a:br>
            <a:r>
              <a:rPr lang="en-US" sz="6600" cap="none" dirty="0"/>
              <a:t>- all human history… </a:t>
            </a:r>
            <a:br>
              <a:rPr lang="en-US" sz="6600" cap="none" dirty="0"/>
            </a:br>
            <a:br>
              <a:rPr lang="en-US" sz="6600" cap="none" dirty="0"/>
            </a:br>
            <a:r>
              <a:rPr lang="en-US" sz="6600" cap="none" dirty="0"/>
              <a:t>All Sleep  !</a:t>
            </a:r>
            <a:br>
              <a:rPr lang="en-US" sz="6600" cap="none" dirty="0"/>
            </a:br>
            <a:r>
              <a:rPr lang="en-US" sz="6600" cap="none" dirty="0"/>
              <a:t>All Dream ! </a:t>
            </a:r>
            <a:endParaRPr lang="en-US" sz="6600" b="1" i="1" cap="none" dirty="0"/>
          </a:p>
        </p:txBody>
      </p:sp>
    </p:spTree>
    <p:extLst>
      <p:ext uri="{BB962C8B-B14F-4D97-AF65-F5344CB8AC3E}">
        <p14:creationId xmlns:p14="http://schemas.microsoft.com/office/powerpoint/2010/main" val="7445830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Sweet Dreams !</a:t>
            </a:r>
          </a:p>
        </p:txBody>
      </p:sp>
    </p:spTree>
    <p:extLst>
      <p:ext uri="{BB962C8B-B14F-4D97-AF65-F5344CB8AC3E}">
        <p14:creationId xmlns:p14="http://schemas.microsoft.com/office/powerpoint/2010/main" val="31614500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/>
              <a:t>Resources</a:t>
            </a:r>
            <a:r>
              <a:rPr lang="en-US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6600" dirty="0">
                <a:hlinkClick r:id="rId2"/>
              </a:rPr>
              <a:t>www.dr-dream.com</a:t>
            </a:r>
            <a:endParaRPr lang="en-US" sz="6600" dirty="0"/>
          </a:p>
          <a:p>
            <a:r>
              <a:rPr lang="en-US" sz="6600" dirty="0">
                <a:hlinkClick r:id="rId3"/>
              </a:rPr>
              <a:t>www.dream-wizard.com</a:t>
            </a:r>
            <a:endParaRPr lang="en-US" sz="6600" dirty="0"/>
          </a:p>
          <a:p>
            <a:r>
              <a:rPr lang="en-US" sz="6600" dirty="0">
                <a:hlinkClick r:id="rId4"/>
              </a:rPr>
              <a:t>www.alexrandall5.com</a:t>
            </a:r>
            <a:endParaRPr lang="en-US" sz="6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49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26720"/>
            <a:ext cx="11155680" cy="6050280"/>
          </a:xfrm>
        </p:spPr>
        <p:txBody>
          <a:bodyPr>
            <a:normAutofit/>
          </a:bodyPr>
          <a:lstStyle/>
          <a:p>
            <a:r>
              <a:rPr lang="en-US" cap="none" dirty="0"/>
              <a:t>1/3 of your life in sleep…</a:t>
            </a:r>
            <a:br>
              <a:rPr lang="en-US" cap="none" dirty="0"/>
            </a:br>
            <a:r>
              <a:rPr lang="en-US" cap="none" dirty="0"/>
              <a:t> </a:t>
            </a:r>
            <a:br>
              <a:rPr lang="en-US" cap="none" dirty="0"/>
            </a:br>
            <a:br>
              <a:rPr lang="en-US" cap="none" dirty="0"/>
            </a:br>
            <a:br>
              <a:rPr lang="en-US" cap="none" dirty="0"/>
            </a:br>
            <a:br>
              <a:rPr lang="en-US" cap="none" dirty="0"/>
            </a:br>
            <a:r>
              <a:rPr lang="en-US" sz="6700" b="1" i="1" u="sng" cap="non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5597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26720"/>
            <a:ext cx="11155680" cy="6050280"/>
          </a:xfrm>
        </p:spPr>
        <p:txBody>
          <a:bodyPr>
            <a:normAutofit/>
          </a:bodyPr>
          <a:lstStyle/>
          <a:p>
            <a:r>
              <a:rPr lang="en-US" cap="none" dirty="0"/>
              <a:t>1/3 of your life in sleep…</a:t>
            </a:r>
            <a:br>
              <a:rPr lang="en-US" cap="none" dirty="0"/>
            </a:br>
            <a:r>
              <a:rPr lang="en-US" cap="none" dirty="0"/>
              <a:t> </a:t>
            </a:r>
            <a:br>
              <a:rPr lang="en-US" cap="none" dirty="0"/>
            </a:br>
            <a:r>
              <a:rPr lang="en-US" cap="none" dirty="0"/>
              <a:t>How many college classes do we have on sleep?</a:t>
            </a:r>
            <a:br>
              <a:rPr lang="en-US" cap="none" dirty="0"/>
            </a:br>
            <a:br>
              <a:rPr lang="en-US" cap="none" dirty="0"/>
            </a:br>
            <a:endParaRPr lang="en-US" sz="6700" b="1" i="1" u="sng" cap="none" dirty="0"/>
          </a:p>
        </p:txBody>
      </p:sp>
    </p:spTree>
    <p:extLst>
      <p:ext uri="{BB962C8B-B14F-4D97-AF65-F5344CB8AC3E}">
        <p14:creationId xmlns:p14="http://schemas.microsoft.com/office/powerpoint/2010/main" val="1151958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26720"/>
            <a:ext cx="11155680" cy="6050280"/>
          </a:xfrm>
        </p:spPr>
        <p:txBody>
          <a:bodyPr>
            <a:normAutofit/>
          </a:bodyPr>
          <a:lstStyle/>
          <a:p>
            <a:r>
              <a:rPr lang="en-US" cap="none" dirty="0"/>
              <a:t>1/3 of your life in sleep…</a:t>
            </a:r>
            <a:br>
              <a:rPr lang="en-US" cap="none" dirty="0"/>
            </a:br>
            <a:r>
              <a:rPr lang="en-US" cap="none" dirty="0"/>
              <a:t> </a:t>
            </a:r>
            <a:br>
              <a:rPr lang="en-US" cap="none" dirty="0"/>
            </a:br>
            <a:r>
              <a:rPr lang="en-US" cap="none" dirty="0"/>
              <a:t>How many college classes do we have on sleep?</a:t>
            </a:r>
            <a:br>
              <a:rPr lang="en-US" cap="none" dirty="0"/>
            </a:br>
            <a:br>
              <a:rPr lang="en-US" cap="none" dirty="0"/>
            </a:br>
            <a:r>
              <a:rPr lang="en-US" sz="6700" b="1" i="1" u="sng" cap="none" dirty="0"/>
              <a:t>None. </a:t>
            </a:r>
          </a:p>
        </p:txBody>
      </p:sp>
    </p:spTree>
    <p:extLst>
      <p:ext uri="{BB962C8B-B14F-4D97-AF65-F5344CB8AC3E}">
        <p14:creationId xmlns:p14="http://schemas.microsoft.com/office/powerpoint/2010/main" val="3518989151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TC104033937[[fn=Vapor Trail]]</Template>
  <TotalTime>310</TotalTime>
  <Words>1990</Words>
  <Application>Microsoft Office PowerPoint</Application>
  <PresentationFormat>Widescreen</PresentationFormat>
  <Paragraphs>225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8" baseType="lpstr">
      <vt:lpstr>Arial</vt:lpstr>
      <vt:lpstr>Berlin Sans FB</vt:lpstr>
      <vt:lpstr>Calibri</vt:lpstr>
      <vt:lpstr>Century Gothic</vt:lpstr>
      <vt:lpstr>JasmineUPC</vt:lpstr>
      <vt:lpstr>Times New Roman</vt:lpstr>
      <vt:lpstr>Vapor Trail</vt:lpstr>
      <vt:lpstr>Dreams  and the  Spirit </vt:lpstr>
      <vt:lpstr>You will spend 22 years of your life asleep </vt:lpstr>
      <vt:lpstr>You will spend 8  years of your life Dreaming </vt:lpstr>
      <vt:lpstr>No  Choice.  It’s Mandatory!   Your body insists !!</vt:lpstr>
      <vt:lpstr>PowerPoint Presentation</vt:lpstr>
      <vt:lpstr>Every Single person... - all over earth,  - all human history…   All Sleep  ! All Dream ! </vt:lpstr>
      <vt:lpstr>1/3 of your life in sleep…       </vt:lpstr>
      <vt:lpstr>1/3 of your life in sleep…   How many college classes do we have on sleep?  </vt:lpstr>
      <vt:lpstr>1/3 of your life in sleep…   How many college classes do we have on sleep?  None. </vt:lpstr>
      <vt:lpstr>How many of you…?</vt:lpstr>
      <vt:lpstr>Homework! </vt:lpstr>
      <vt:lpstr>Homework! </vt:lpstr>
      <vt:lpstr>Let’s Look more deeply... </vt:lpstr>
      <vt:lpstr>Let’s Look more deeply... </vt:lpstr>
      <vt:lpstr>Let’s Look more deeply... </vt:lpstr>
      <vt:lpstr>Let’s Look more deeply... </vt:lpstr>
      <vt:lpstr>Let’s Look more deeply... </vt:lpstr>
      <vt:lpstr>PowerPoint Presentation</vt:lpstr>
      <vt:lpstr>Every culture has stories about Dreaming</vt:lpstr>
      <vt:lpstr>Every culture regards dreams as special messages…</vt:lpstr>
      <vt:lpstr>PowerPoint Presentation</vt:lpstr>
      <vt:lpstr>PowerPoint Presentation</vt:lpstr>
      <vt:lpstr>-From God… -From Ancestors… -From the “other” world…</vt:lpstr>
      <vt:lpstr>Dreams may be WHY we have theories about another world… </vt:lpstr>
      <vt:lpstr>PowerPoint Presentation</vt:lpstr>
      <vt:lpstr>Dreams in the Bible… (Christ Birth)   Dreams in the Koran… (interpretations)  Dreams in the Book of Mormon   Tibetan Yogas of Dream and Sleep    </vt:lpstr>
      <vt:lpstr>`</vt:lpstr>
      <vt:lpstr> The Divine speaks through Dreams.   Dreams come from the  spirit world.   </vt:lpstr>
      <vt:lpstr>Dreaming may be a residual of the most primitive form of thought… </vt:lpstr>
      <vt:lpstr>Benjamin Whorf:  “Language constrains thought...”  Without a word, you don’t have that thought…” </vt:lpstr>
      <vt:lpstr> Remember the world before:  Selfie, carbon footprint, unfriend  2010  </vt:lpstr>
      <vt:lpstr> Remember the world before:  Selfie, carbon footprint, unfriend  2010  </vt:lpstr>
      <vt:lpstr> Remember the world before:  Selfie, carbon footprint, unfriend  2010  </vt:lpstr>
      <vt:lpstr>How did CAVE people think?  How did people think when language was limited to a few dozen words?</vt:lpstr>
      <vt:lpstr>“Cave Thought” must have been a lot more like dreams…  Images, scenes, events. </vt:lpstr>
      <vt:lpstr>Dreams of : - A dead relative…  - Flying through the air…  - Monsters chasing you… </vt:lpstr>
      <vt:lpstr>Dreams of : - A dead relative…  How did the ancients think about the dead relative coming at night and meeting/speaking with them...?</vt:lpstr>
      <vt:lpstr>Dreams of : -  Flying through the air…  We have all flown....     </vt:lpstr>
      <vt:lpstr>Dreams of : -  Flying through the air…  We have all flown....  Our parents flew us around when we were infants. Every time we were carried </vt:lpstr>
      <vt:lpstr>Deep in our primitive mind are all kinds of invisible spirits who came to us at night…</vt:lpstr>
      <vt:lpstr>  </vt:lpstr>
      <vt:lpstr>PowerPoint Presentation</vt:lpstr>
      <vt:lpstr>Æsculapius</vt:lpstr>
      <vt:lpstr>Æsculapius</vt:lpstr>
      <vt:lpstr>Æsculapius</vt:lpstr>
      <vt:lpstr>Temiar Senoi</vt:lpstr>
      <vt:lpstr>Temiar Senoi Principles</vt:lpstr>
      <vt:lpstr>C.G. Jung</vt:lpstr>
      <vt:lpstr>PowerPoint Presentation</vt:lpstr>
      <vt:lpstr>How to remember more Dreams</vt:lpstr>
      <vt:lpstr>How to remember more Dreams</vt:lpstr>
      <vt:lpstr>How to remember more Dreams</vt:lpstr>
      <vt:lpstr>How to remember more Dreams</vt:lpstr>
      <vt:lpstr>How to remember more Dreams</vt:lpstr>
      <vt:lpstr>How to remember more Dreams</vt:lpstr>
      <vt:lpstr>How to remember more Dreams</vt:lpstr>
      <vt:lpstr>How to remember more Dreams</vt:lpstr>
      <vt:lpstr>How to remember more Dreams</vt:lpstr>
      <vt:lpstr>How to remember more Dreams</vt:lpstr>
      <vt:lpstr>Sweet Dreams !</vt:lpstr>
      <vt:lpstr>Resources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Dreams and the spirit</dc:title>
  <dc:creator>Alexander Randall</dc:creator>
  <cp:lastModifiedBy>Alexander Randall</cp:lastModifiedBy>
  <cp:revision>42</cp:revision>
  <dcterms:created xsi:type="dcterms:W3CDTF">2014-03-24T17:51:11Z</dcterms:created>
  <dcterms:modified xsi:type="dcterms:W3CDTF">2024-02-27T04:50:45Z</dcterms:modified>
</cp:coreProperties>
</file>